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5329238" cy="756126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5050"/>
    <a:srgbClr val="FFE6E6"/>
    <a:srgbClr val="FF9933"/>
    <a:srgbClr val="FFFFCC"/>
    <a:srgbClr val="FF7C80"/>
    <a:srgbClr val="FFFF66"/>
    <a:srgbClr val="FFCCCC"/>
    <a:srgbClr val="FFCC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468" y="1464"/>
      </p:cViewPr>
      <p:guideLst>
        <p:guide orient="horz" pos="2382"/>
        <p:guide pos="167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399693" y="2348894"/>
            <a:ext cx="4529852" cy="1620771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799387" y="4284717"/>
            <a:ext cx="3730467" cy="193232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E3C9C-EF38-4621-8DF7-554E9ED99255}" type="datetimeFigureOut">
              <a:rPr kumimoji="1" lang="ja-JP" altLang="en-US" smtClean="0"/>
              <a:pPr/>
              <a:t>2016/9/2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B6C57-D2B3-4DF8-A06F-C51B13FA82A3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E3C9C-EF38-4621-8DF7-554E9ED99255}" type="datetimeFigureOut">
              <a:rPr kumimoji="1" lang="ja-JP" altLang="en-US" smtClean="0"/>
              <a:pPr/>
              <a:t>2016/9/2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B6C57-D2B3-4DF8-A06F-C51B13FA82A3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2251973" y="334307"/>
            <a:ext cx="698538" cy="7113188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155437" y="334307"/>
            <a:ext cx="2007716" cy="711318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E3C9C-EF38-4621-8DF7-554E9ED99255}" type="datetimeFigureOut">
              <a:rPr kumimoji="1" lang="ja-JP" altLang="en-US" smtClean="0"/>
              <a:pPr/>
              <a:t>2016/9/2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B6C57-D2B3-4DF8-A06F-C51B13FA82A3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E3C9C-EF38-4621-8DF7-554E9ED99255}" type="datetimeFigureOut">
              <a:rPr kumimoji="1" lang="ja-JP" altLang="en-US" smtClean="0"/>
              <a:pPr/>
              <a:t>2016/9/2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B6C57-D2B3-4DF8-A06F-C51B13FA82A3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20974" y="4858812"/>
            <a:ext cx="4529852" cy="1501751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20974" y="3204786"/>
            <a:ext cx="4529852" cy="165402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E3C9C-EF38-4621-8DF7-554E9ED99255}" type="datetimeFigureOut">
              <a:rPr kumimoji="1" lang="ja-JP" altLang="en-US" smtClean="0"/>
              <a:pPr/>
              <a:t>2016/9/2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B6C57-D2B3-4DF8-A06F-C51B13FA82A3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155437" y="1944576"/>
            <a:ext cx="1352664" cy="550291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1596922" y="1944576"/>
            <a:ext cx="1353590" cy="550291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E3C9C-EF38-4621-8DF7-554E9ED99255}" type="datetimeFigureOut">
              <a:rPr kumimoji="1" lang="ja-JP" altLang="en-US" smtClean="0"/>
              <a:pPr/>
              <a:t>2016/9/2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B6C57-D2B3-4DF8-A06F-C51B13FA82A3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66462" y="302803"/>
            <a:ext cx="4796314" cy="1260211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266462" y="1692533"/>
            <a:ext cx="2354672" cy="70536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266462" y="2397901"/>
            <a:ext cx="2354672" cy="435647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2707180" y="1692533"/>
            <a:ext cx="2355597" cy="70536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2707180" y="2397901"/>
            <a:ext cx="2355597" cy="435647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E3C9C-EF38-4621-8DF7-554E9ED99255}" type="datetimeFigureOut">
              <a:rPr kumimoji="1" lang="ja-JP" altLang="en-US" smtClean="0"/>
              <a:pPr/>
              <a:t>2016/9/2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B6C57-D2B3-4DF8-A06F-C51B13FA82A3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E3C9C-EF38-4621-8DF7-554E9ED99255}" type="datetimeFigureOut">
              <a:rPr kumimoji="1" lang="ja-JP" altLang="en-US" smtClean="0"/>
              <a:pPr/>
              <a:t>2016/9/2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B6C57-D2B3-4DF8-A06F-C51B13FA82A3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E3C9C-EF38-4621-8DF7-554E9ED99255}" type="datetimeFigureOut">
              <a:rPr kumimoji="1" lang="ja-JP" altLang="en-US" smtClean="0"/>
              <a:pPr/>
              <a:t>2016/9/2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B6C57-D2B3-4DF8-A06F-C51B13FA82A3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66462" y="301050"/>
            <a:ext cx="1753283" cy="128121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083584" y="301051"/>
            <a:ext cx="2979192" cy="645332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66462" y="1582266"/>
            <a:ext cx="1753283" cy="517211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E3C9C-EF38-4621-8DF7-554E9ED99255}" type="datetimeFigureOut">
              <a:rPr kumimoji="1" lang="ja-JP" altLang="en-US" smtClean="0"/>
              <a:pPr/>
              <a:t>2016/9/2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B6C57-D2B3-4DF8-A06F-C51B13FA82A3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44568" y="5292886"/>
            <a:ext cx="3197543" cy="62485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044568" y="675613"/>
            <a:ext cx="3197543" cy="453675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044568" y="5917739"/>
            <a:ext cx="3197543" cy="88739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E3C9C-EF38-4621-8DF7-554E9ED99255}" type="datetimeFigureOut">
              <a:rPr kumimoji="1" lang="ja-JP" altLang="en-US" smtClean="0"/>
              <a:pPr/>
              <a:t>2016/9/2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B6C57-D2B3-4DF8-A06F-C51B13FA82A3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266462" y="302803"/>
            <a:ext cx="4796314" cy="12602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266462" y="1764296"/>
            <a:ext cx="4796314" cy="49900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266463" y="7008172"/>
            <a:ext cx="1243489" cy="40256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3E3C9C-EF38-4621-8DF7-554E9ED99255}" type="datetimeFigureOut">
              <a:rPr kumimoji="1" lang="ja-JP" altLang="en-US" smtClean="0"/>
              <a:pPr/>
              <a:t>2016/9/2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1820823" y="7008172"/>
            <a:ext cx="1687592" cy="40256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3819288" y="7008172"/>
            <a:ext cx="1243489" cy="40256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3B6C57-D2B3-4DF8-A06F-C51B13FA82A3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Users\kohoteam2\Desktop\heso-0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6347" y="1764407"/>
            <a:ext cx="3024336" cy="1030371"/>
          </a:xfrm>
          <a:prstGeom prst="rect">
            <a:avLst/>
          </a:prstGeom>
          <a:noFill/>
        </p:spPr>
      </p:pic>
      <p:sp>
        <p:nvSpPr>
          <p:cNvPr id="41" name="角丸四角形 40"/>
          <p:cNvSpPr/>
          <p:nvPr/>
        </p:nvSpPr>
        <p:spPr>
          <a:xfrm>
            <a:off x="216347" y="2954635"/>
            <a:ext cx="2304256" cy="2448272"/>
          </a:xfrm>
          <a:prstGeom prst="roundRect">
            <a:avLst>
              <a:gd name="adj" fmla="val 10628"/>
            </a:avLst>
          </a:prstGeom>
          <a:solidFill>
            <a:srgbClr val="FFFFCC"/>
          </a:solidFill>
          <a:ln w="38100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角丸四角形 28"/>
          <p:cNvSpPr/>
          <p:nvPr/>
        </p:nvSpPr>
        <p:spPr>
          <a:xfrm>
            <a:off x="216348" y="639661"/>
            <a:ext cx="2880319" cy="536308"/>
          </a:xfrm>
          <a:prstGeom prst="roundRect">
            <a:avLst>
              <a:gd name="adj" fmla="val 50000"/>
            </a:avLst>
          </a:prstGeom>
          <a:solidFill>
            <a:srgbClr val="FFE6E6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720403" y="1332359"/>
            <a:ext cx="428995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600" b="1" dirty="0" smtClean="0">
                <a:solidFill>
                  <a:srgbClr val="FF5050"/>
                </a:solidFill>
              </a:rPr>
              <a:t>寝たまま </a:t>
            </a:r>
            <a:r>
              <a:rPr lang="ja-JP" altLang="en-US" sz="4400" b="1" dirty="0" smtClean="0">
                <a:solidFill>
                  <a:srgbClr val="FF5050"/>
                </a:solidFill>
              </a:rPr>
              <a:t>ダイエット</a:t>
            </a:r>
            <a:endParaRPr lang="en-US" altLang="ja-JP" sz="4400" b="1" dirty="0" smtClean="0">
              <a:solidFill>
                <a:srgbClr val="FF5050"/>
              </a:solidFill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32371" y="599905"/>
            <a:ext cx="24336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b="1" dirty="0" smtClean="0"/>
              <a:t>へそ</a:t>
            </a:r>
            <a:r>
              <a:rPr lang="ja-JP" altLang="en-US" sz="2400" b="1" dirty="0" smtClean="0"/>
              <a:t>ヒーリング</a:t>
            </a:r>
            <a:r>
              <a:rPr lang="ja-JP" altLang="en-US" b="1" dirty="0" smtClean="0"/>
              <a:t>で</a:t>
            </a:r>
            <a:endParaRPr kumimoji="1" lang="ja-JP" altLang="en-US" b="1" dirty="0"/>
          </a:p>
        </p:txBody>
      </p:sp>
      <p:sp>
        <p:nvSpPr>
          <p:cNvPr id="23" name="円形吹き出し 22"/>
          <p:cNvSpPr/>
          <p:nvPr/>
        </p:nvSpPr>
        <p:spPr>
          <a:xfrm>
            <a:off x="3240683" y="468263"/>
            <a:ext cx="864096" cy="864096"/>
          </a:xfrm>
          <a:prstGeom prst="wedgeEllipseCallout">
            <a:avLst>
              <a:gd name="adj1" fmla="val -47288"/>
              <a:gd name="adj2" fmla="val 46698"/>
            </a:avLst>
          </a:prstGeom>
          <a:solidFill>
            <a:schemeClr val="bg1"/>
          </a:solidFill>
          <a:ln w="381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320076" y="564839"/>
            <a:ext cx="7126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4000" b="1" dirty="0" smtClean="0"/>
              <a:t>腸</a:t>
            </a:r>
            <a:endParaRPr kumimoji="1" lang="ja-JP" altLang="en-US" sz="4000" b="1" dirty="0"/>
          </a:p>
        </p:txBody>
      </p:sp>
      <p:sp>
        <p:nvSpPr>
          <p:cNvPr id="24" name="テキスト ボックス 23"/>
          <p:cNvSpPr txBox="1"/>
          <p:nvPr/>
        </p:nvSpPr>
        <p:spPr>
          <a:xfrm rot="21282659">
            <a:off x="3846194" y="743320"/>
            <a:ext cx="1303562" cy="492443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ja-JP" altLang="en-US" sz="2600" b="1" dirty="0" smtClean="0">
                <a:ln w="12700">
                  <a:solidFill>
                    <a:schemeClr val="bg1"/>
                  </a:solidFill>
                </a:ln>
              </a:rPr>
              <a:t>すっきり</a:t>
            </a:r>
            <a:endParaRPr kumimoji="1" lang="ja-JP" altLang="en-US" sz="2600" b="1" dirty="0">
              <a:ln w="12700">
                <a:solidFill>
                  <a:schemeClr val="bg1"/>
                </a:solidFill>
              </a:ln>
            </a:endParaRP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66690" y="171386"/>
            <a:ext cx="51796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1200" b="1" dirty="0" smtClean="0">
                <a:solidFill>
                  <a:srgbClr val="FF5050"/>
                </a:solidFill>
              </a:rPr>
              <a:t>● 食事制限やきつい運動は必要なし！無理なくキレイの秘密は腸にあり ●</a:t>
            </a:r>
            <a:endParaRPr kumimoji="1" lang="ja-JP" altLang="en-US" sz="1200" b="1" dirty="0">
              <a:solidFill>
                <a:srgbClr val="FF5050"/>
              </a:solidFill>
            </a:endParaRPr>
          </a:p>
        </p:txBody>
      </p:sp>
      <p:sp>
        <p:nvSpPr>
          <p:cNvPr id="42" name="角丸四角形 41"/>
          <p:cNvSpPr/>
          <p:nvPr/>
        </p:nvSpPr>
        <p:spPr>
          <a:xfrm>
            <a:off x="2664619" y="2954635"/>
            <a:ext cx="2437649" cy="1546076"/>
          </a:xfrm>
          <a:prstGeom prst="roundRect">
            <a:avLst/>
          </a:prstGeom>
          <a:solidFill>
            <a:srgbClr val="FFE6E6"/>
          </a:solidFill>
          <a:ln w="38100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角丸四角形 42"/>
          <p:cNvSpPr/>
          <p:nvPr/>
        </p:nvSpPr>
        <p:spPr>
          <a:xfrm>
            <a:off x="216347" y="5474915"/>
            <a:ext cx="2304256" cy="1520992"/>
          </a:xfrm>
          <a:prstGeom prst="roundRect">
            <a:avLst/>
          </a:prstGeom>
          <a:solidFill>
            <a:srgbClr val="FFE6E6"/>
          </a:solidFill>
          <a:ln w="38100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角丸四角形 43"/>
          <p:cNvSpPr/>
          <p:nvPr/>
        </p:nvSpPr>
        <p:spPr>
          <a:xfrm>
            <a:off x="2664619" y="4572719"/>
            <a:ext cx="2437649" cy="2423189"/>
          </a:xfrm>
          <a:prstGeom prst="roundRect">
            <a:avLst>
              <a:gd name="adj" fmla="val 9612"/>
            </a:avLst>
          </a:prstGeom>
          <a:solidFill>
            <a:srgbClr val="FFFFCC"/>
          </a:solidFill>
          <a:ln w="38100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ホームベース 44"/>
          <p:cNvSpPr/>
          <p:nvPr/>
        </p:nvSpPr>
        <p:spPr>
          <a:xfrm>
            <a:off x="216347" y="7020991"/>
            <a:ext cx="4968552" cy="288032"/>
          </a:xfrm>
          <a:prstGeom prst="homePlate">
            <a:avLst/>
          </a:prstGeom>
          <a:noFill/>
          <a:ln w="19050">
            <a:solidFill>
              <a:srgbClr val="FF5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576387" y="7020991"/>
            <a:ext cx="40671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200" b="1" dirty="0" smtClean="0"/>
              <a:t>入門講座 開催決定！へそヒーリングはこちらで体験できます</a:t>
            </a:r>
            <a:endParaRPr kumimoji="1" lang="ja-JP" altLang="en-US" sz="1200" b="1" dirty="0"/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3240683" y="2052439"/>
            <a:ext cx="1944215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dirty="0" smtClean="0"/>
              <a:t>寝たままの姿勢で行える健康法「へそヒーリング」。自分で簡単にできるから、続けるうちにいつの間にかスッキリしていた！</a:t>
            </a:r>
            <a:endParaRPr lang="en-US" altLang="ja-JP" sz="1000" dirty="0" smtClean="0"/>
          </a:p>
          <a:p>
            <a:r>
              <a:rPr lang="ja-JP" altLang="en-US" sz="1000" dirty="0" smtClean="0"/>
              <a:t>そんな体験談をご紹介します。</a:t>
            </a:r>
            <a:endParaRPr lang="en-US" altLang="ja-JP" sz="1000" dirty="0" smtClean="0"/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288355" y="5790640"/>
            <a:ext cx="219666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200"/>
              </a:lnSpc>
            </a:pPr>
            <a:r>
              <a:rPr lang="ja-JP" altLang="en-US" sz="900" dirty="0" smtClean="0"/>
              <a:t>へそヒーリングはお腹ダイエットにぴったりですね。バストはそのままでお腹周りがサイズダウンしました。　　　　　　（</a:t>
            </a:r>
            <a:r>
              <a:rPr lang="en-US" altLang="ja-JP" sz="900" dirty="0" smtClean="0"/>
              <a:t>30</a:t>
            </a:r>
            <a:r>
              <a:rPr lang="ja-JP" altLang="en-US" sz="900" dirty="0" smtClean="0"/>
              <a:t>代女性）</a:t>
            </a:r>
            <a:endParaRPr lang="ja-JP" altLang="en-US" sz="900" dirty="0"/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276738" y="3278957"/>
            <a:ext cx="2171857" cy="11592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200"/>
              </a:lnSpc>
            </a:pPr>
            <a:r>
              <a:rPr lang="ja-JP" altLang="en-US" sz="900" dirty="0" smtClean="0"/>
              <a:t>へそヒーリングを始めて</a:t>
            </a:r>
            <a:r>
              <a:rPr lang="en-US" altLang="ja-JP" sz="900" dirty="0" smtClean="0"/>
              <a:t>3</a:t>
            </a:r>
            <a:r>
              <a:rPr lang="ja-JP" altLang="en-US" sz="900" dirty="0" smtClean="0"/>
              <a:t>日目、肩の力が抜けて、へその奥が温かくなる感じがありました。食事制限はしていないですが、甘いものや、ファストフードに手が</a:t>
            </a:r>
            <a:r>
              <a:rPr lang="ja-JP" altLang="en-US" sz="900" dirty="0" err="1" smtClean="0"/>
              <a:t>でなく</a:t>
            </a:r>
            <a:r>
              <a:rPr lang="ja-JP" altLang="en-US" sz="900" dirty="0" smtClean="0"/>
              <a:t>なっていました。</a:t>
            </a:r>
            <a:r>
              <a:rPr lang="en-US" altLang="ja-JP" sz="900" dirty="0" smtClean="0"/>
              <a:t>2</a:t>
            </a:r>
            <a:r>
              <a:rPr lang="ja-JP" altLang="en-US" sz="900" dirty="0" smtClean="0"/>
              <a:t>週間経った頃、足が軽いしズボンが落ちるようになって、採寸してみたらウエストが</a:t>
            </a:r>
            <a:r>
              <a:rPr lang="en-US" altLang="ja-JP" sz="900" dirty="0" smtClean="0"/>
              <a:t>10cm</a:t>
            </a:r>
            <a:r>
              <a:rPr lang="ja-JP" altLang="en-US" sz="900" dirty="0" smtClean="0"/>
              <a:t>減っていました。</a:t>
            </a:r>
            <a:endParaRPr lang="ja-JP" altLang="en-US" sz="900" dirty="0"/>
          </a:p>
        </p:txBody>
      </p:sp>
      <p:sp>
        <p:nvSpPr>
          <p:cNvPr id="52" name="テキスト ボックス 51"/>
          <p:cNvSpPr txBox="1"/>
          <p:nvPr/>
        </p:nvSpPr>
        <p:spPr>
          <a:xfrm>
            <a:off x="276738" y="4356695"/>
            <a:ext cx="1235753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200"/>
              </a:lnSpc>
            </a:pPr>
            <a:r>
              <a:rPr lang="ja-JP" altLang="en-US" sz="900" dirty="0" smtClean="0"/>
              <a:t>前より自分のカラダに対して関心を持つようになったことで、嬉しい変化が待っていました！　　（</a:t>
            </a:r>
            <a:r>
              <a:rPr lang="en-US" altLang="ja-JP" sz="900" dirty="0" smtClean="0"/>
              <a:t>50</a:t>
            </a:r>
            <a:r>
              <a:rPr lang="ja-JP" altLang="en-US" sz="900" dirty="0" smtClean="0"/>
              <a:t>代女性）</a:t>
            </a:r>
            <a:endParaRPr lang="ja-JP" altLang="en-US" sz="900" dirty="0"/>
          </a:p>
        </p:txBody>
      </p:sp>
      <p:pic>
        <p:nvPicPr>
          <p:cNvPr id="1032" name="Picture 8" descr="C:\Users\kohoteam2\Desktop\west-03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69058" y="4428703"/>
            <a:ext cx="864235" cy="744538"/>
          </a:xfrm>
          <a:prstGeom prst="rect">
            <a:avLst/>
          </a:prstGeom>
          <a:noFill/>
        </p:spPr>
      </p:pic>
      <p:sp>
        <p:nvSpPr>
          <p:cNvPr id="57" name="テキスト ボックス 56"/>
          <p:cNvSpPr txBox="1"/>
          <p:nvPr/>
        </p:nvSpPr>
        <p:spPr>
          <a:xfrm>
            <a:off x="822228" y="1074144"/>
            <a:ext cx="17395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600" b="1" dirty="0" smtClean="0">
                <a:solidFill>
                  <a:srgbClr val="FF5050"/>
                </a:solidFill>
              </a:rPr>
              <a:t>・  ・  ・  ・</a:t>
            </a:r>
            <a:endParaRPr lang="en-US" altLang="ja-JP" sz="3600" b="1" dirty="0" smtClean="0">
              <a:solidFill>
                <a:srgbClr val="FF5050"/>
              </a:solidFill>
            </a:endParaRPr>
          </a:p>
        </p:txBody>
      </p:sp>
      <p:sp>
        <p:nvSpPr>
          <p:cNvPr id="58" name="テキスト ボックス 57"/>
          <p:cNvSpPr txBox="1"/>
          <p:nvPr/>
        </p:nvSpPr>
        <p:spPr>
          <a:xfrm>
            <a:off x="1584499" y="2596251"/>
            <a:ext cx="128592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800" b="1" dirty="0" smtClean="0">
                <a:solidFill>
                  <a:schemeClr val="bg1">
                    <a:lumMod val="65000"/>
                  </a:schemeClr>
                </a:solidFill>
              </a:rPr>
              <a:t>ただいまダイエット中～♪</a:t>
            </a:r>
            <a:endParaRPr kumimoji="1" lang="ja-JP" altLang="en-US" sz="800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60" name="テキスト ボックス 59"/>
          <p:cNvSpPr txBox="1"/>
          <p:nvPr/>
        </p:nvSpPr>
        <p:spPr>
          <a:xfrm>
            <a:off x="2789798" y="3276575"/>
            <a:ext cx="217907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200"/>
              </a:lnSpc>
            </a:pPr>
            <a:r>
              <a:rPr lang="ja-JP" altLang="en-US" sz="900" dirty="0" smtClean="0"/>
              <a:t>便秘に即効性があったのが気に入って、毎日やって</a:t>
            </a:r>
            <a:r>
              <a:rPr lang="en-US" altLang="ja-JP" sz="900" dirty="0" smtClean="0"/>
              <a:t>2</a:t>
            </a:r>
            <a:r>
              <a:rPr lang="ja-JP" altLang="en-US" sz="900" dirty="0" smtClean="0"/>
              <a:t>カ月くらいになります。一年中張れぼったかった目がむくみにくくなってきて、顔を洗う時</a:t>
            </a:r>
            <a:r>
              <a:rPr lang="ja-JP" altLang="en-US" sz="900" dirty="0" err="1" smtClean="0"/>
              <a:t>あ</a:t>
            </a:r>
            <a:r>
              <a:rPr lang="ja-JP" altLang="en-US" sz="900" dirty="0" smtClean="0"/>
              <a:t>ごラインの骨がくっきりしてきた感触がありました。ついに最近、友人に「顔が</a:t>
            </a:r>
            <a:r>
              <a:rPr lang="ja-JP" altLang="en-US" sz="900" dirty="0" err="1" smtClean="0"/>
              <a:t>ちっちゃく</a:t>
            </a:r>
            <a:r>
              <a:rPr lang="ja-JP" altLang="en-US" sz="900" dirty="0" smtClean="0"/>
              <a:t>なったね」とほめられてルンルンです。　　　　　　（</a:t>
            </a:r>
            <a:r>
              <a:rPr lang="en-US" altLang="ja-JP" sz="900" dirty="0" smtClean="0"/>
              <a:t>30</a:t>
            </a:r>
            <a:r>
              <a:rPr lang="ja-JP" altLang="en-US" sz="900" dirty="0" smtClean="0"/>
              <a:t>歳女性）</a:t>
            </a:r>
            <a:endParaRPr lang="ja-JP" altLang="en-US" sz="900" dirty="0"/>
          </a:p>
        </p:txBody>
      </p:sp>
      <p:sp>
        <p:nvSpPr>
          <p:cNvPr id="62" name="テキスト ボックス 61"/>
          <p:cNvSpPr txBox="1"/>
          <p:nvPr/>
        </p:nvSpPr>
        <p:spPr>
          <a:xfrm>
            <a:off x="2765698" y="4851535"/>
            <a:ext cx="224661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200"/>
              </a:lnSpc>
            </a:pPr>
            <a:r>
              <a:rPr lang="ja-JP" altLang="en-US" sz="900" dirty="0" smtClean="0"/>
              <a:t>ストレスや疲労で首や肩が熱くなっていました。</a:t>
            </a:r>
            <a:r>
              <a:rPr lang="en-US" altLang="ja-JP" sz="900" dirty="0" smtClean="0"/>
              <a:t>5</a:t>
            </a:r>
            <a:r>
              <a:rPr lang="ja-JP" altLang="en-US" sz="900" dirty="0" smtClean="0"/>
              <a:t>分後、お腹や手足が温かくなり「頭寒足熱」の状態に変化しました。（</a:t>
            </a:r>
            <a:r>
              <a:rPr lang="en-US" altLang="ja-JP" sz="900" dirty="0" smtClean="0"/>
              <a:t>20</a:t>
            </a:r>
            <a:r>
              <a:rPr lang="ja-JP" altLang="en-US" sz="900" dirty="0" smtClean="0"/>
              <a:t>代女性）</a:t>
            </a:r>
            <a:endParaRPr lang="ja-JP" altLang="en-US" sz="900" dirty="0"/>
          </a:p>
        </p:txBody>
      </p:sp>
      <p:pic>
        <p:nvPicPr>
          <p:cNvPr id="6" name="Picture 8" descr="C:\Users\kohoteam2\Desktop\flyer-03-01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63972" y="6300911"/>
            <a:ext cx="2219895" cy="577107"/>
          </a:xfrm>
          <a:prstGeom prst="rect">
            <a:avLst/>
          </a:prstGeom>
          <a:noFill/>
        </p:spPr>
      </p:pic>
      <p:pic>
        <p:nvPicPr>
          <p:cNvPr id="1033" name="Picture 9" descr="C:\Users\kohoteam2\Desktop\flyer-03-02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822005" y="5364807"/>
            <a:ext cx="2017712" cy="1563688"/>
          </a:xfrm>
          <a:prstGeom prst="rect">
            <a:avLst/>
          </a:prstGeom>
          <a:noFill/>
        </p:spPr>
      </p:pic>
      <p:sp>
        <p:nvSpPr>
          <p:cNvPr id="63" name="テキスト ボックス 62"/>
          <p:cNvSpPr txBox="1"/>
          <p:nvPr/>
        </p:nvSpPr>
        <p:spPr>
          <a:xfrm>
            <a:off x="220323" y="2955062"/>
            <a:ext cx="635110" cy="246221"/>
          </a:xfrm>
          <a:prstGeom prst="rect">
            <a:avLst/>
          </a:prstGeom>
          <a:solidFill>
            <a:srgbClr val="FFDD4F"/>
          </a:solidFill>
        </p:spPr>
        <p:txBody>
          <a:bodyPr wrap="none" rtlCol="0">
            <a:spAutoFit/>
          </a:bodyPr>
          <a:lstStyle/>
          <a:p>
            <a:r>
              <a:rPr kumimoji="1" lang="ja-JP" altLang="en-US" sz="1000" b="1" dirty="0" smtClean="0">
                <a:solidFill>
                  <a:srgbClr val="FF6600"/>
                </a:solidFill>
              </a:rPr>
              <a:t>体験談</a:t>
            </a:r>
            <a:r>
              <a:rPr kumimoji="1" lang="en-US" altLang="ja-JP" sz="1000" b="1" dirty="0" smtClean="0">
                <a:solidFill>
                  <a:srgbClr val="FF6600"/>
                </a:solidFill>
              </a:rPr>
              <a:t>1</a:t>
            </a:r>
            <a:endParaRPr kumimoji="1" lang="ja-JP" altLang="en-US" sz="1000" b="1" dirty="0">
              <a:solidFill>
                <a:srgbClr val="FF6600"/>
              </a:solidFill>
            </a:endParaRPr>
          </a:p>
        </p:txBody>
      </p:sp>
      <p:sp>
        <p:nvSpPr>
          <p:cNvPr id="64" name="テキスト ボックス 63"/>
          <p:cNvSpPr txBox="1"/>
          <p:nvPr/>
        </p:nvSpPr>
        <p:spPr>
          <a:xfrm>
            <a:off x="2665653" y="2953582"/>
            <a:ext cx="635110" cy="246221"/>
          </a:xfrm>
          <a:prstGeom prst="rect">
            <a:avLst/>
          </a:prstGeom>
          <a:solidFill>
            <a:srgbClr val="FFABAB"/>
          </a:solidFill>
        </p:spPr>
        <p:txBody>
          <a:bodyPr wrap="none" rtlCol="0">
            <a:spAutoFit/>
          </a:bodyPr>
          <a:lstStyle/>
          <a:p>
            <a:r>
              <a:rPr kumimoji="1" lang="ja-JP" altLang="en-US" sz="1000" b="1" dirty="0" smtClean="0">
                <a:solidFill>
                  <a:srgbClr val="FF5050"/>
                </a:solidFill>
              </a:rPr>
              <a:t>体験談</a:t>
            </a:r>
            <a:r>
              <a:rPr kumimoji="1" lang="en-US" altLang="ja-JP" sz="1000" b="1" dirty="0" smtClean="0">
                <a:solidFill>
                  <a:srgbClr val="FF5050"/>
                </a:solidFill>
              </a:rPr>
              <a:t>3</a:t>
            </a:r>
            <a:endParaRPr kumimoji="1" lang="ja-JP" altLang="en-US" sz="1000" b="1" dirty="0">
              <a:solidFill>
                <a:srgbClr val="FF5050"/>
              </a:solidFill>
            </a:endParaRPr>
          </a:p>
        </p:txBody>
      </p:sp>
      <p:sp>
        <p:nvSpPr>
          <p:cNvPr id="65" name="テキスト ボックス 64"/>
          <p:cNvSpPr txBox="1"/>
          <p:nvPr/>
        </p:nvSpPr>
        <p:spPr>
          <a:xfrm>
            <a:off x="2668595" y="4572719"/>
            <a:ext cx="635110" cy="246221"/>
          </a:xfrm>
          <a:prstGeom prst="rect">
            <a:avLst/>
          </a:prstGeom>
          <a:solidFill>
            <a:srgbClr val="FFDD4F"/>
          </a:solidFill>
        </p:spPr>
        <p:txBody>
          <a:bodyPr wrap="none" rtlCol="0">
            <a:spAutoFit/>
          </a:bodyPr>
          <a:lstStyle/>
          <a:p>
            <a:r>
              <a:rPr kumimoji="1" lang="ja-JP" altLang="en-US" sz="1000" b="1" dirty="0" smtClean="0">
                <a:solidFill>
                  <a:srgbClr val="FF6600"/>
                </a:solidFill>
              </a:rPr>
              <a:t>体験談</a:t>
            </a:r>
            <a:r>
              <a:rPr kumimoji="1" lang="en-US" altLang="ja-JP" sz="1000" b="1" dirty="0" smtClean="0">
                <a:solidFill>
                  <a:srgbClr val="FF6600"/>
                </a:solidFill>
              </a:rPr>
              <a:t>4</a:t>
            </a:r>
            <a:endParaRPr kumimoji="1" lang="ja-JP" altLang="en-US" sz="1000" b="1" dirty="0">
              <a:solidFill>
                <a:srgbClr val="FF6600"/>
              </a:solidFill>
            </a:endParaRPr>
          </a:p>
        </p:txBody>
      </p:sp>
      <p:sp>
        <p:nvSpPr>
          <p:cNvPr id="66" name="テキスト ボックス 65"/>
          <p:cNvSpPr txBox="1"/>
          <p:nvPr/>
        </p:nvSpPr>
        <p:spPr>
          <a:xfrm>
            <a:off x="216347" y="5474915"/>
            <a:ext cx="635110" cy="246221"/>
          </a:xfrm>
          <a:prstGeom prst="rect">
            <a:avLst/>
          </a:prstGeom>
          <a:solidFill>
            <a:srgbClr val="FFABAB"/>
          </a:solidFill>
        </p:spPr>
        <p:txBody>
          <a:bodyPr wrap="none" rtlCol="0">
            <a:spAutoFit/>
          </a:bodyPr>
          <a:lstStyle/>
          <a:p>
            <a:r>
              <a:rPr kumimoji="1" lang="ja-JP" altLang="en-US" sz="1000" b="1" dirty="0" smtClean="0">
                <a:solidFill>
                  <a:srgbClr val="FF5050"/>
                </a:solidFill>
              </a:rPr>
              <a:t>体験談</a:t>
            </a:r>
            <a:r>
              <a:rPr kumimoji="1" lang="en-US" altLang="ja-JP" sz="1000" b="1" dirty="0" smtClean="0">
                <a:solidFill>
                  <a:srgbClr val="FF5050"/>
                </a:solidFill>
              </a:rPr>
              <a:t>2</a:t>
            </a:r>
            <a:endParaRPr kumimoji="1" lang="ja-JP" altLang="en-US" sz="1000" b="1" dirty="0">
              <a:solidFill>
                <a:srgbClr val="FF5050"/>
              </a:solidFill>
            </a:endParaRP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1008435" y="7284264"/>
            <a:ext cx="33123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 smtClean="0"/>
              <a:t>イルチブレインヨガ姫路スタジオ　</a:t>
            </a:r>
            <a:r>
              <a:rPr lang="en-US" altLang="ja-JP" sz="1200" dirty="0" smtClean="0"/>
              <a:t>079-283-6363</a:t>
            </a:r>
            <a:endParaRPr kumimoji="1" lang="ja-JP" altLang="en-US" sz="1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1282</TotalTime>
  <Words>302</Words>
  <Application>Microsoft Office PowerPoint</Application>
  <PresentationFormat>ユーザー設定</PresentationFormat>
  <Paragraphs>20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スライド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kohoteam2</dc:creator>
  <cp:lastModifiedBy>admin1</cp:lastModifiedBy>
  <cp:revision>115</cp:revision>
  <dcterms:created xsi:type="dcterms:W3CDTF">2016-08-27T00:18:07Z</dcterms:created>
  <dcterms:modified xsi:type="dcterms:W3CDTF">2016-09-02T13:50:02Z</dcterms:modified>
</cp:coreProperties>
</file>