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5327650" cy="7559675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5F6FF"/>
    <a:srgbClr val="CDEE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48" d="100"/>
          <a:sy n="148" d="100"/>
        </p:scale>
        <p:origin x="-1032" y="4296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66069" y="1237413"/>
            <a:ext cx="3996411" cy="2632346"/>
          </a:xfrm>
        </p:spPr>
        <p:txBody>
          <a:bodyPr anchor="b"/>
          <a:lstStyle>
            <a:lvl1pPr algn="ctr">
              <a:defRPr sz="3495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66069" y="3971273"/>
            <a:ext cx="3996411" cy="1825489"/>
          </a:xfrm>
        </p:spPr>
        <p:txBody>
          <a:bodyPr/>
          <a:lstStyle>
            <a:lvl1pPr marL="0" indent="0" algn="ctr">
              <a:buNone/>
              <a:defRPr sz="1400"/>
            </a:lvl1pPr>
            <a:lvl2pPr marL="266065" indent="0" algn="ctr">
              <a:buNone/>
              <a:defRPr sz="1160"/>
            </a:lvl2pPr>
            <a:lvl3pPr marL="532765" indent="0" algn="ctr">
              <a:buNone/>
              <a:defRPr sz="1050"/>
            </a:lvl3pPr>
            <a:lvl4pPr marL="798830" indent="0" algn="ctr">
              <a:buNone/>
              <a:defRPr sz="930"/>
            </a:lvl4pPr>
            <a:lvl5pPr marL="1065530" indent="0" algn="ctr">
              <a:buNone/>
              <a:defRPr sz="930"/>
            </a:lvl5pPr>
            <a:lvl6pPr marL="1331595" indent="0" algn="ctr">
              <a:buNone/>
              <a:defRPr sz="930"/>
            </a:lvl6pPr>
            <a:lvl7pPr marL="1598930" indent="0" algn="ctr">
              <a:buNone/>
              <a:defRPr sz="930"/>
            </a:lvl7pPr>
            <a:lvl8pPr marL="1864360" indent="0" algn="ctr">
              <a:buNone/>
              <a:defRPr sz="930"/>
            </a:lvl8pPr>
            <a:lvl9pPr marL="2131695" indent="0" algn="ctr">
              <a:buNone/>
              <a:defRPr sz="930"/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pPr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66338" y="402553"/>
            <a:ext cx="4595873" cy="640759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pPr/>
              <a:t>2025/4/30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pPr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3562" y="1884998"/>
            <a:ext cx="4595873" cy="3145164"/>
          </a:xfrm>
        </p:spPr>
        <p:txBody>
          <a:bodyPr anchor="b"/>
          <a:lstStyle>
            <a:lvl1pPr>
              <a:defRPr sz="3495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3562" y="5059916"/>
            <a:ext cx="4595873" cy="165396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66065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2pPr>
            <a:lvl3pPr marL="5327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798830" indent="0">
              <a:buNone/>
              <a:defRPr sz="930">
                <a:solidFill>
                  <a:schemeClr val="tx1">
                    <a:tint val="75000"/>
                  </a:schemeClr>
                </a:solidFill>
              </a:defRPr>
            </a:lvl4pPr>
            <a:lvl5pPr marL="1065530" indent="0">
              <a:buNone/>
              <a:defRPr sz="930">
                <a:solidFill>
                  <a:schemeClr val="tx1">
                    <a:tint val="75000"/>
                  </a:schemeClr>
                </a:solidFill>
              </a:defRPr>
            </a:lvl5pPr>
            <a:lvl6pPr marL="1331595" indent="0">
              <a:buNone/>
              <a:defRPr sz="930">
                <a:solidFill>
                  <a:schemeClr val="tx1">
                    <a:tint val="75000"/>
                  </a:schemeClr>
                </a:solidFill>
              </a:defRPr>
            </a:lvl6pPr>
            <a:lvl7pPr marL="1598930" indent="0">
              <a:buNone/>
              <a:defRPr sz="930">
                <a:solidFill>
                  <a:schemeClr val="tx1">
                    <a:tint val="75000"/>
                  </a:schemeClr>
                </a:solidFill>
              </a:defRPr>
            </a:lvl7pPr>
            <a:lvl8pPr marL="1864360" indent="0">
              <a:buNone/>
              <a:defRPr sz="930">
                <a:solidFill>
                  <a:schemeClr val="tx1">
                    <a:tint val="75000"/>
                  </a:schemeClr>
                </a:solidFill>
              </a:defRPr>
            </a:lvl8pPr>
            <a:lvl9pPr marL="2131695" indent="0">
              <a:buNone/>
              <a:defRPr sz="9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pPr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66338" y="2012764"/>
            <a:ext cx="2264633" cy="4797381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97578" y="2012764"/>
            <a:ext cx="2264633" cy="4797381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pPr/>
              <a:t>2025/4/30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7032" y="402553"/>
            <a:ext cx="4595873" cy="1461443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7032" y="1853494"/>
            <a:ext cx="2254226" cy="90836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065" indent="0">
              <a:buNone/>
              <a:defRPr sz="1160" b="1"/>
            </a:lvl2pPr>
            <a:lvl3pPr marL="532765" indent="0">
              <a:buNone/>
              <a:defRPr sz="1050" b="1"/>
            </a:lvl3pPr>
            <a:lvl4pPr marL="798830" indent="0">
              <a:buNone/>
              <a:defRPr sz="930" b="1"/>
            </a:lvl4pPr>
            <a:lvl5pPr marL="1065530" indent="0">
              <a:buNone/>
              <a:defRPr sz="930" b="1"/>
            </a:lvl5pPr>
            <a:lvl6pPr marL="1331595" indent="0">
              <a:buNone/>
              <a:defRPr sz="930" b="1"/>
            </a:lvl6pPr>
            <a:lvl7pPr marL="1598930" indent="0">
              <a:buNone/>
              <a:defRPr sz="930" b="1"/>
            </a:lvl7pPr>
            <a:lvl8pPr marL="1864360" indent="0">
              <a:buNone/>
              <a:defRPr sz="930" b="1"/>
            </a:lvl8pPr>
            <a:lvl9pPr marL="2131695" indent="0">
              <a:buNone/>
              <a:defRPr sz="93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7032" y="2761863"/>
            <a:ext cx="2254226" cy="4062285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697578" y="1853494"/>
            <a:ext cx="2265327" cy="90836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6065" indent="0">
              <a:buNone/>
              <a:defRPr sz="1160" b="1"/>
            </a:lvl2pPr>
            <a:lvl3pPr marL="532765" indent="0">
              <a:buNone/>
              <a:defRPr sz="1050" b="1"/>
            </a:lvl3pPr>
            <a:lvl4pPr marL="798830" indent="0">
              <a:buNone/>
              <a:defRPr sz="930" b="1"/>
            </a:lvl4pPr>
            <a:lvl5pPr marL="1065530" indent="0">
              <a:buNone/>
              <a:defRPr sz="930" b="1"/>
            </a:lvl5pPr>
            <a:lvl6pPr marL="1331595" indent="0">
              <a:buNone/>
              <a:defRPr sz="930" b="1"/>
            </a:lvl6pPr>
            <a:lvl7pPr marL="1598930" indent="0">
              <a:buNone/>
              <a:defRPr sz="930" b="1"/>
            </a:lvl7pPr>
            <a:lvl8pPr marL="1864360" indent="0">
              <a:buNone/>
              <a:defRPr sz="930" b="1"/>
            </a:lvl8pPr>
            <a:lvl9pPr marL="2131695" indent="0">
              <a:buNone/>
              <a:defRPr sz="93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2697578" y="2761863"/>
            <a:ext cx="2265327" cy="4062285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pPr/>
              <a:t>2025/4/30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pPr/>
              <a:t>2025/4/30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pPr/>
              <a:t>2025/4/30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7032" y="504066"/>
            <a:ext cx="1718596" cy="1764232"/>
          </a:xfrm>
        </p:spPr>
        <p:txBody>
          <a:bodyPr anchor="b"/>
          <a:lstStyle>
            <a:lvl1pPr>
              <a:defRPr sz="1865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265327" y="1088643"/>
            <a:ext cx="2697578" cy="5373208"/>
          </a:xfrm>
        </p:spPr>
        <p:txBody>
          <a:bodyPr/>
          <a:lstStyle>
            <a:lvl1pPr marL="0" indent="0">
              <a:buNone/>
              <a:defRPr sz="1865"/>
            </a:lvl1pPr>
            <a:lvl2pPr marL="266065" indent="0">
              <a:buNone/>
              <a:defRPr sz="1630"/>
            </a:lvl2pPr>
            <a:lvl3pPr marL="532765" indent="0">
              <a:buNone/>
              <a:defRPr sz="1400"/>
            </a:lvl3pPr>
            <a:lvl4pPr marL="798830" indent="0">
              <a:buNone/>
              <a:defRPr sz="1160"/>
            </a:lvl4pPr>
            <a:lvl5pPr marL="1065530" indent="0">
              <a:buNone/>
              <a:defRPr sz="1160"/>
            </a:lvl5pPr>
            <a:lvl6pPr marL="1331595" indent="0">
              <a:buNone/>
              <a:defRPr sz="1160"/>
            </a:lvl6pPr>
            <a:lvl7pPr marL="1598930" indent="0">
              <a:buNone/>
              <a:defRPr sz="1160"/>
            </a:lvl7pPr>
            <a:lvl8pPr marL="1864360" indent="0">
              <a:buNone/>
              <a:defRPr sz="1160"/>
            </a:lvl8pPr>
            <a:lvl9pPr marL="2131695" indent="0">
              <a:buNone/>
              <a:defRPr sz="116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7032" y="2268298"/>
            <a:ext cx="1718596" cy="4202304"/>
          </a:xfrm>
        </p:spPr>
        <p:txBody>
          <a:bodyPr/>
          <a:lstStyle>
            <a:lvl1pPr marL="0" indent="0">
              <a:buNone/>
              <a:defRPr sz="930"/>
            </a:lvl1pPr>
            <a:lvl2pPr marL="266065" indent="0">
              <a:buNone/>
              <a:defRPr sz="815"/>
            </a:lvl2pPr>
            <a:lvl3pPr marL="532765" indent="0">
              <a:buNone/>
              <a:defRPr sz="695"/>
            </a:lvl3pPr>
            <a:lvl4pPr marL="798830" indent="0">
              <a:buNone/>
              <a:defRPr sz="585"/>
            </a:lvl4pPr>
            <a:lvl5pPr marL="1065530" indent="0">
              <a:buNone/>
              <a:defRPr sz="585"/>
            </a:lvl5pPr>
            <a:lvl6pPr marL="1331595" indent="0">
              <a:buNone/>
              <a:defRPr sz="585"/>
            </a:lvl6pPr>
            <a:lvl7pPr marL="1598930" indent="0">
              <a:buNone/>
              <a:defRPr sz="585"/>
            </a:lvl7pPr>
            <a:lvl8pPr marL="1864360" indent="0">
              <a:buNone/>
              <a:defRPr sz="585"/>
            </a:lvl8pPr>
            <a:lvl9pPr marL="2131695" indent="0">
              <a:buNone/>
              <a:defRPr sz="585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pPr/>
              <a:t>2025/4/30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813242" y="402553"/>
            <a:ext cx="1148968" cy="6407594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66338" y="402553"/>
            <a:ext cx="3380298" cy="6407594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pPr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6338" y="402553"/>
            <a:ext cx="4595873" cy="1461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6338" y="2012764"/>
            <a:ext cx="4595873" cy="4797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6338" y="7007922"/>
            <a:ext cx="1198923" cy="402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725A-28AD-45F8-B362-09C8E353BCD4}" type="datetimeFigureOut">
              <a:rPr kumimoji="1" lang="ja-JP" altLang="en-US" smtClean="0"/>
              <a:pPr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765082" y="7007922"/>
            <a:ext cx="1798385" cy="402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3763287" y="7007922"/>
            <a:ext cx="1198923" cy="402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28E-AA9A-4D89-BC1F-A2C05AB4BD9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532765" rtl="0" eaLnBrk="1" latinLnBrk="0" hangingPunct="1">
        <a:lnSpc>
          <a:spcPct val="90000"/>
        </a:lnSpc>
        <a:spcBef>
          <a:spcPct val="0"/>
        </a:spcBef>
        <a:buNone/>
        <a:defRPr kumimoji="1" sz="2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350" indent="-130810" algn="l" defTabSz="532765" rtl="0" eaLnBrk="1" latinLnBrk="0" hangingPunct="1">
        <a:lnSpc>
          <a:spcPct val="90000"/>
        </a:lnSpc>
        <a:spcBef>
          <a:spcPct val="117000"/>
        </a:spcBef>
        <a:buFont typeface="Arial" panose="020B0604020202020204" pitchFamily="34" charset="0"/>
        <a:buChar char="•"/>
        <a:defRPr kumimoji="1"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399415" indent="-13081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66115" indent="-13081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kumimoji="1"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932180" indent="-13081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99515" indent="-13081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64945" indent="-13081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732280" indent="-13081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998345" indent="-13081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264410" indent="-130810" algn="l" defTabSz="532765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32765" rtl="0" eaLnBrk="1" latinLnBrk="0" hangingPunct="1"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66065" algn="l" defTabSz="532765" rtl="0" eaLnBrk="1" latinLnBrk="0" hangingPunct="1"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32765" algn="l" defTabSz="532765" rtl="0" eaLnBrk="1" latinLnBrk="0" hangingPunct="1"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98830" algn="l" defTabSz="532765" rtl="0" eaLnBrk="1" latinLnBrk="0" hangingPunct="1"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65530" algn="l" defTabSz="532765" rtl="0" eaLnBrk="1" latinLnBrk="0" hangingPunct="1"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31595" algn="l" defTabSz="532765" rtl="0" eaLnBrk="1" latinLnBrk="0" hangingPunct="1"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98930" algn="l" defTabSz="532765" rtl="0" eaLnBrk="1" latinLnBrk="0" hangingPunct="1"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64360" algn="l" defTabSz="532765" rtl="0" eaLnBrk="1" latinLnBrk="0" hangingPunct="1"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31695" algn="l" defTabSz="532765" rtl="0" eaLnBrk="1" latinLnBrk="0" hangingPunct="1"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3132" y="1127358"/>
            <a:ext cx="2595906" cy="2895434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2924355" y="4666891"/>
            <a:ext cx="66423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그림 19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3064"/>
            <a:ext cx="5327650" cy="2614677"/>
          </a:xfrm>
          <a:prstGeom prst="rect">
            <a:avLst/>
          </a:prstGeom>
        </p:spPr>
      </p:pic>
      <p:sp>
        <p:nvSpPr>
          <p:cNvPr id="12" name="四角形 11"/>
          <p:cNvSpPr/>
          <p:nvPr/>
        </p:nvSpPr>
        <p:spPr>
          <a:xfrm>
            <a:off x="783913" y="6385560"/>
            <a:ext cx="686435" cy="24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四角形 13"/>
          <p:cNvSpPr/>
          <p:nvPr/>
        </p:nvSpPr>
        <p:spPr>
          <a:xfrm>
            <a:off x="138430" y="6833235"/>
            <a:ext cx="1080135" cy="187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097" name="図形 2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228063" y="5727939"/>
            <a:ext cx="1937681" cy="1274269"/>
          </a:xfrm>
          <a:prstGeom prst="rect">
            <a:avLst/>
          </a:prstGeom>
          <a:noFill/>
          <a:ln w="12700" cmpd="sng">
            <a:noFill/>
            <a:prstDash val="solid"/>
          </a:ln>
        </p:spPr>
      </p:pic>
      <p:sp>
        <p:nvSpPr>
          <p:cNvPr id="23" name="직사각형 22"/>
          <p:cNvSpPr/>
          <p:nvPr/>
        </p:nvSpPr>
        <p:spPr>
          <a:xfrm>
            <a:off x="15901" y="2385392"/>
            <a:ext cx="946205" cy="341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직사각형 29"/>
          <p:cNvSpPr/>
          <p:nvPr/>
        </p:nvSpPr>
        <p:spPr>
          <a:xfrm>
            <a:off x="4718649" y="4641011"/>
            <a:ext cx="609001" cy="267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자유형 35"/>
          <p:cNvSpPr/>
          <p:nvPr/>
        </p:nvSpPr>
        <p:spPr>
          <a:xfrm rot="21093673">
            <a:off x="3493698" y="4758868"/>
            <a:ext cx="442737" cy="219327"/>
          </a:xfrm>
          <a:custGeom>
            <a:avLst/>
            <a:gdLst>
              <a:gd name="connsiteX0" fmla="*/ 439947 w 442737"/>
              <a:gd name="connsiteY0" fmla="*/ 63299 h 219327"/>
              <a:gd name="connsiteX1" fmla="*/ 439947 w 442737"/>
              <a:gd name="connsiteY1" fmla="*/ 63299 h 219327"/>
              <a:gd name="connsiteX2" fmla="*/ 414068 w 442737"/>
              <a:gd name="connsiteY2" fmla="*/ 132310 h 219327"/>
              <a:gd name="connsiteX3" fmla="*/ 362310 w 442737"/>
              <a:gd name="connsiteY3" fmla="*/ 149563 h 219327"/>
              <a:gd name="connsiteX4" fmla="*/ 336430 w 442737"/>
              <a:gd name="connsiteY4" fmla="*/ 158189 h 219327"/>
              <a:gd name="connsiteX5" fmla="*/ 310551 w 442737"/>
              <a:gd name="connsiteY5" fmla="*/ 166816 h 219327"/>
              <a:gd name="connsiteX6" fmla="*/ 232913 w 442737"/>
              <a:gd name="connsiteY6" fmla="*/ 175442 h 219327"/>
              <a:gd name="connsiteX7" fmla="*/ 155276 w 442737"/>
              <a:gd name="connsiteY7" fmla="*/ 192695 h 219327"/>
              <a:gd name="connsiteX8" fmla="*/ 8627 w 442737"/>
              <a:gd name="connsiteY8" fmla="*/ 158189 h 219327"/>
              <a:gd name="connsiteX9" fmla="*/ 0 w 442737"/>
              <a:gd name="connsiteY9" fmla="*/ 132310 h 219327"/>
              <a:gd name="connsiteX10" fmla="*/ 25879 w 442737"/>
              <a:gd name="connsiteY10" fmla="*/ 54672 h 219327"/>
              <a:gd name="connsiteX11" fmla="*/ 51759 w 442737"/>
              <a:gd name="connsiteY11" fmla="*/ 37420 h 219327"/>
              <a:gd name="connsiteX12" fmla="*/ 103517 w 442737"/>
              <a:gd name="connsiteY12" fmla="*/ 20167 h 219327"/>
              <a:gd name="connsiteX13" fmla="*/ 129396 w 442737"/>
              <a:gd name="connsiteY13" fmla="*/ 2914 h 219327"/>
              <a:gd name="connsiteX14" fmla="*/ 284672 w 442737"/>
              <a:gd name="connsiteY14" fmla="*/ 20167 h 219327"/>
              <a:gd name="connsiteX15" fmla="*/ 336430 w 442737"/>
              <a:gd name="connsiteY15" fmla="*/ 37420 h 219327"/>
              <a:gd name="connsiteX16" fmla="*/ 362310 w 442737"/>
              <a:gd name="connsiteY16" fmla="*/ 46046 h 219327"/>
              <a:gd name="connsiteX17" fmla="*/ 439947 w 442737"/>
              <a:gd name="connsiteY17" fmla="*/ 89178 h 219327"/>
              <a:gd name="connsiteX18" fmla="*/ 439947 w 442737"/>
              <a:gd name="connsiteY18" fmla="*/ 63299 h 21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2737" h="219327">
                <a:moveTo>
                  <a:pt x="439947" y="63299"/>
                </a:moveTo>
                <a:lnTo>
                  <a:pt x="439947" y="63299"/>
                </a:lnTo>
                <a:cubicBezTo>
                  <a:pt x="431321" y="86303"/>
                  <a:pt x="430503" y="114049"/>
                  <a:pt x="414068" y="132310"/>
                </a:cubicBezTo>
                <a:cubicBezTo>
                  <a:pt x="401902" y="145828"/>
                  <a:pt x="379563" y="143812"/>
                  <a:pt x="362310" y="149563"/>
                </a:cubicBezTo>
                <a:lnTo>
                  <a:pt x="336430" y="158189"/>
                </a:lnTo>
                <a:cubicBezTo>
                  <a:pt x="327804" y="161064"/>
                  <a:pt x="319588" y="165812"/>
                  <a:pt x="310551" y="166816"/>
                </a:cubicBezTo>
                <a:cubicBezTo>
                  <a:pt x="284672" y="169691"/>
                  <a:pt x="258690" y="171760"/>
                  <a:pt x="232913" y="175442"/>
                </a:cubicBezTo>
                <a:cubicBezTo>
                  <a:pt x="207368" y="179091"/>
                  <a:pt x="180384" y="186418"/>
                  <a:pt x="155276" y="192695"/>
                </a:cubicBezTo>
                <a:cubicBezTo>
                  <a:pt x="59985" y="186343"/>
                  <a:pt x="39195" y="219327"/>
                  <a:pt x="8627" y="158189"/>
                </a:cubicBezTo>
                <a:cubicBezTo>
                  <a:pt x="4561" y="150056"/>
                  <a:pt x="2876" y="140936"/>
                  <a:pt x="0" y="132310"/>
                </a:cubicBezTo>
                <a:cubicBezTo>
                  <a:pt x="5783" y="97615"/>
                  <a:pt x="1622" y="78929"/>
                  <a:pt x="25879" y="54672"/>
                </a:cubicBezTo>
                <a:cubicBezTo>
                  <a:pt x="33210" y="47341"/>
                  <a:pt x="42285" y="41631"/>
                  <a:pt x="51759" y="37420"/>
                </a:cubicBezTo>
                <a:cubicBezTo>
                  <a:pt x="68378" y="30034"/>
                  <a:pt x="103517" y="20167"/>
                  <a:pt x="103517" y="20167"/>
                </a:cubicBezTo>
                <a:cubicBezTo>
                  <a:pt x="112143" y="14416"/>
                  <a:pt x="119046" y="3523"/>
                  <a:pt x="129396" y="2914"/>
                </a:cubicBezTo>
                <a:cubicBezTo>
                  <a:pt x="178926" y="0"/>
                  <a:pt x="235414" y="5389"/>
                  <a:pt x="284672" y="20167"/>
                </a:cubicBezTo>
                <a:cubicBezTo>
                  <a:pt x="302091" y="25393"/>
                  <a:pt x="319177" y="31669"/>
                  <a:pt x="336430" y="37420"/>
                </a:cubicBezTo>
                <a:lnTo>
                  <a:pt x="362310" y="46046"/>
                </a:lnTo>
                <a:cubicBezTo>
                  <a:pt x="400860" y="71747"/>
                  <a:pt x="403506" y="80068"/>
                  <a:pt x="439947" y="89178"/>
                </a:cubicBezTo>
                <a:cubicBezTo>
                  <a:pt x="442737" y="89875"/>
                  <a:pt x="439947" y="67612"/>
                  <a:pt x="439947" y="63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자유형 36"/>
          <p:cNvSpPr/>
          <p:nvPr/>
        </p:nvSpPr>
        <p:spPr>
          <a:xfrm>
            <a:off x="3752491" y="2475782"/>
            <a:ext cx="1104181" cy="208624"/>
          </a:xfrm>
          <a:custGeom>
            <a:avLst/>
            <a:gdLst>
              <a:gd name="connsiteX0" fmla="*/ 0 w 1104181"/>
              <a:gd name="connsiteY0" fmla="*/ 0 h 208624"/>
              <a:gd name="connsiteX1" fmla="*/ 0 w 1104181"/>
              <a:gd name="connsiteY1" fmla="*/ 0 h 208624"/>
              <a:gd name="connsiteX2" fmla="*/ 34505 w 1104181"/>
              <a:gd name="connsiteY2" fmla="*/ 77638 h 208624"/>
              <a:gd name="connsiteX3" fmla="*/ 69011 w 1104181"/>
              <a:gd name="connsiteY3" fmla="*/ 155275 h 208624"/>
              <a:gd name="connsiteX4" fmla="*/ 163901 w 1104181"/>
              <a:gd name="connsiteY4" fmla="*/ 181155 h 208624"/>
              <a:gd name="connsiteX5" fmla="*/ 189781 w 1104181"/>
              <a:gd name="connsiteY5" fmla="*/ 189781 h 208624"/>
              <a:gd name="connsiteX6" fmla="*/ 267418 w 1104181"/>
              <a:gd name="connsiteY6" fmla="*/ 207034 h 208624"/>
              <a:gd name="connsiteX7" fmla="*/ 405441 w 1104181"/>
              <a:gd name="connsiteY7" fmla="*/ 198408 h 208624"/>
              <a:gd name="connsiteX8" fmla="*/ 457200 w 1104181"/>
              <a:gd name="connsiteY8" fmla="*/ 163902 h 208624"/>
              <a:gd name="connsiteX9" fmla="*/ 629728 w 1104181"/>
              <a:gd name="connsiteY9" fmla="*/ 155275 h 208624"/>
              <a:gd name="connsiteX10" fmla="*/ 681486 w 1104181"/>
              <a:gd name="connsiteY10" fmla="*/ 138023 h 208624"/>
              <a:gd name="connsiteX11" fmla="*/ 828135 w 1104181"/>
              <a:gd name="connsiteY11" fmla="*/ 120770 h 208624"/>
              <a:gd name="connsiteX12" fmla="*/ 1026543 w 1104181"/>
              <a:gd name="connsiteY12" fmla="*/ 112143 h 208624"/>
              <a:gd name="connsiteX13" fmla="*/ 1104181 w 1104181"/>
              <a:gd name="connsiteY13" fmla="*/ 77638 h 208624"/>
              <a:gd name="connsiteX14" fmla="*/ 1086928 w 1104181"/>
              <a:gd name="connsiteY14" fmla="*/ 51758 h 208624"/>
              <a:gd name="connsiteX15" fmla="*/ 1035169 w 1104181"/>
              <a:gd name="connsiteY15" fmla="*/ 25879 h 208624"/>
              <a:gd name="connsiteX16" fmla="*/ 948905 w 1104181"/>
              <a:gd name="connsiteY16" fmla="*/ 34506 h 208624"/>
              <a:gd name="connsiteX17" fmla="*/ 888520 w 1104181"/>
              <a:gd name="connsiteY17" fmla="*/ 51758 h 208624"/>
              <a:gd name="connsiteX18" fmla="*/ 802256 w 1104181"/>
              <a:gd name="connsiteY18" fmla="*/ 43132 h 208624"/>
              <a:gd name="connsiteX19" fmla="*/ 741871 w 1104181"/>
              <a:gd name="connsiteY19" fmla="*/ 34506 h 208624"/>
              <a:gd name="connsiteX20" fmla="*/ 526211 w 1104181"/>
              <a:gd name="connsiteY20" fmla="*/ 25879 h 208624"/>
              <a:gd name="connsiteX21" fmla="*/ 457200 w 1104181"/>
              <a:gd name="connsiteY21" fmla="*/ 17253 h 208624"/>
              <a:gd name="connsiteX22" fmla="*/ 0 w 1104181"/>
              <a:gd name="connsiteY22" fmla="*/ 0 h 20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04181" h="208624">
                <a:moveTo>
                  <a:pt x="0" y="0"/>
                </a:moveTo>
                <a:lnTo>
                  <a:pt x="0" y="0"/>
                </a:lnTo>
                <a:cubicBezTo>
                  <a:pt x="11502" y="25879"/>
                  <a:pt x="23987" y="51343"/>
                  <a:pt x="34505" y="77638"/>
                </a:cubicBezTo>
                <a:cubicBezTo>
                  <a:pt x="38131" y="86703"/>
                  <a:pt x="51308" y="144210"/>
                  <a:pt x="69011" y="155275"/>
                </a:cubicBezTo>
                <a:cubicBezTo>
                  <a:pt x="93684" y="170696"/>
                  <a:pt x="135987" y="174177"/>
                  <a:pt x="163901" y="181155"/>
                </a:cubicBezTo>
                <a:cubicBezTo>
                  <a:pt x="172723" y="183360"/>
                  <a:pt x="181038" y="187283"/>
                  <a:pt x="189781" y="189781"/>
                </a:cubicBezTo>
                <a:cubicBezTo>
                  <a:pt x="218220" y="197907"/>
                  <a:pt x="237753" y="201101"/>
                  <a:pt x="267418" y="207034"/>
                </a:cubicBezTo>
                <a:cubicBezTo>
                  <a:pt x="313426" y="204159"/>
                  <a:pt x="360490" y="208624"/>
                  <a:pt x="405441" y="198408"/>
                </a:cubicBezTo>
                <a:cubicBezTo>
                  <a:pt x="425661" y="193813"/>
                  <a:pt x="436490" y="164938"/>
                  <a:pt x="457200" y="163902"/>
                </a:cubicBezTo>
                <a:lnTo>
                  <a:pt x="629728" y="155275"/>
                </a:lnTo>
                <a:cubicBezTo>
                  <a:pt x="646981" y="149524"/>
                  <a:pt x="663441" y="140279"/>
                  <a:pt x="681486" y="138023"/>
                </a:cubicBezTo>
                <a:lnTo>
                  <a:pt x="828135" y="120770"/>
                </a:lnTo>
                <a:cubicBezTo>
                  <a:pt x="894205" y="116641"/>
                  <a:pt x="960407" y="115019"/>
                  <a:pt x="1026543" y="112143"/>
                </a:cubicBezTo>
                <a:cubicBezTo>
                  <a:pt x="1088137" y="91612"/>
                  <a:pt x="1063169" y="104979"/>
                  <a:pt x="1104181" y="77638"/>
                </a:cubicBezTo>
                <a:cubicBezTo>
                  <a:pt x="1098430" y="69011"/>
                  <a:pt x="1094259" y="59089"/>
                  <a:pt x="1086928" y="51758"/>
                </a:cubicBezTo>
                <a:cubicBezTo>
                  <a:pt x="1070207" y="35037"/>
                  <a:pt x="1056215" y="32895"/>
                  <a:pt x="1035169" y="25879"/>
                </a:cubicBezTo>
                <a:cubicBezTo>
                  <a:pt x="1006414" y="28755"/>
                  <a:pt x="977513" y="30419"/>
                  <a:pt x="948905" y="34506"/>
                </a:cubicBezTo>
                <a:cubicBezTo>
                  <a:pt x="929951" y="37214"/>
                  <a:pt x="906954" y="45614"/>
                  <a:pt x="888520" y="51758"/>
                </a:cubicBezTo>
                <a:lnTo>
                  <a:pt x="802256" y="43132"/>
                </a:lnTo>
                <a:cubicBezTo>
                  <a:pt x="782063" y="40756"/>
                  <a:pt x="762164" y="35774"/>
                  <a:pt x="741871" y="34506"/>
                </a:cubicBezTo>
                <a:cubicBezTo>
                  <a:pt x="670067" y="30018"/>
                  <a:pt x="598098" y="28755"/>
                  <a:pt x="526211" y="25879"/>
                </a:cubicBezTo>
                <a:cubicBezTo>
                  <a:pt x="503207" y="23004"/>
                  <a:pt x="480371" y="17989"/>
                  <a:pt x="457200" y="172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276044" y="2717322"/>
            <a:ext cx="273457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+mn-ea"/>
              </a:rPr>
              <a:t>続く暑さで体・心・脳が</a:t>
            </a:r>
          </a:p>
          <a:p>
            <a:r>
              <a:rPr lang="ja-JP" altLang="en-US" sz="1400" b="1" dirty="0" smtClean="0">
                <a:latin typeface="+mn-ea"/>
              </a:rPr>
              <a:t>疲れていませんか？</a:t>
            </a:r>
            <a:endParaRPr lang="en-US" altLang="ja-JP" sz="1400" b="1" dirty="0" smtClean="0">
              <a:latin typeface="+mn-ea"/>
            </a:endParaRPr>
          </a:p>
          <a:p>
            <a:endParaRPr lang="ja-JP" altLang="en-US" sz="1400" b="1" dirty="0" smtClean="0">
              <a:latin typeface="+mn-ea"/>
            </a:endParaRPr>
          </a:p>
          <a:p>
            <a:r>
              <a:rPr lang="ja-JP" altLang="en-US" sz="1100" dirty="0" smtClean="0">
                <a:latin typeface="+mn-ea"/>
              </a:rPr>
              <a:t>良い汗をかいて全身スッキリしませんか？このエクササイズはブレイン体操、</a:t>
            </a:r>
          </a:p>
          <a:p>
            <a:r>
              <a:rPr lang="ja-JP" altLang="en-US" sz="1100" dirty="0" smtClean="0">
                <a:latin typeface="+mn-ea"/>
              </a:rPr>
              <a:t>をメインに誰でも簡単に出来る動きです。</a:t>
            </a:r>
            <a:endParaRPr lang="en-US" altLang="ja-JP" sz="1100" dirty="0" smtClean="0">
              <a:latin typeface="+mn-ea"/>
            </a:endParaRPr>
          </a:p>
          <a:p>
            <a:r>
              <a:rPr lang="ja-JP" altLang="en-US" sz="1100" dirty="0" smtClean="0">
                <a:latin typeface="+mn-ea"/>
              </a:rPr>
              <a:t>一緒に楽しく頑張りましょう！</a:t>
            </a:r>
            <a:endParaRPr lang="en-US" altLang="ja-JP" sz="1100" dirty="0" smtClean="0">
              <a:latin typeface="+mn-ea"/>
            </a:endParaRPr>
          </a:p>
          <a:p>
            <a:endParaRPr lang="ja-JP" altLang="en-US" sz="1100" dirty="0" smtClean="0">
              <a:latin typeface="+mn-ea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881879" y="6685660"/>
            <a:ext cx="2689458" cy="925771"/>
            <a:chOff x="136856" y="6798585"/>
            <a:chExt cx="1950745" cy="925771"/>
          </a:xfrm>
        </p:grpSpPr>
        <p:sp>
          <p:nvSpPr>
            <p:cNvPr id="16" name="TextBox 17"/>
            <p:cNvSpPr txBox="1"/>
            <p:nvPr/>
          </p:nvSpPr>
          <p:spPr>
            <a:xfrm>
              <a:off x="202096" y="6798585"/>
              <a:ext cx="17526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 smtClean="0">
                  <a:latin typeface="メイリオ" panose="020B0604030504040204" charset="-128"/>
                  <a:ea typeface="メイリオ" panose="020B0604030504040204" charset="-128"/>
                </a:rPr>
                <a:t>ご予約・お問合せはお気軽に</a:t>
              </a:r>
              <a:endParaRPr kumimoji="1" lang="ja-JP" altLang="en-US" sz="900" dirty="0" smtClean="0">
                <a:latin typeface="メイリオ" panose="020B0604030504040204" charset="-128"/>
                <a:ea typeface="メイリオ" panose="020B0604030504040204" charset="-128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36856" y="7139581"/>
              <a:ext cx="175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latin typeface="メイリオ" panose="020B0604030504040204" charset="-128"/>
                  <a:ea typeface="メイリオ" panose="020B0604030504040204" charset="-128"/>
                </a:rPr>
                <a:t>✆</a:t>
              </a:r>
              <a:r>
                <a:rPr lang="en-US" altLang="ja-JP" sz="1600" dirty="0" smtClean="0">
                  <a:latin typeface="メイリオ" panose="020B0604030504040204" charset="-128"/>
                  <a:ea typeface="メイリオ" panose="020B0604030504040204" charset="-128"/>
                </a:rPr>
                <a:t>080-1465-9511</a:t>
              </a:r>
              <a:endParaRPr kumimoji="1" lang="ja-JP" altLang="en-US" sz="1600" dirty="0" smtClean="0">
                <a:latin typeface="メイリオ" panose="020B0604030504040204" charset="-128"/>
                <a:ea typeface="メイリオ" panose="020B0604030504040204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5759" y="6965867"/>
              <a:ext cx="18618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 smtClean="0">
                  <a:latin typeface="メイリオ" panose="020B0604030504040204" charset="-128"/>
                  <a:ea typeface="メイリオ" panose="020B0604030504040204" charset="-128"/>
                </a:rPr>
                <a:t>腸と脳のヨガ　担当：泉</a:t>
              </a:r>
              <a:endParaRPr kumimoji="1" lang="ja-JP" altLang="en-US" sz="1200" dirty="0" smtClean="0">
                <a:latin typeface="メイリオ" panose="020B0604030504040204" charset="-128"/>
                <a:ea typeface="メイリオ" panose="020B0604030504040204" charset="-128"/>
              </a:endParaRPr>
            </a:p>
          </p:txBody>
        </p:sp>
      </p:grpSp>
      <p:sp>
        <p:nvSpPr>
          <p:cNvPr id="42" name="모서리가 둥근 직사각형 41"/>
          <p:cNvSpPr/>
          <p:nvPr/>
        </p:nvSpPr>
        <p:spPr>
          <a:xfrm>
            <a:off x="293299" y="4528871"/>
            <a:ext cx="3122763" cy="2027204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아래로 구부러진 리본 43"/>
          <p:cNvSpPr/>
          <p:nvPr/>
        </p:nvSpPr>
        <p:spPr>
          <a:xfrm>
            <a:off x="181155" y="4278698"/>
            <a:ext cx="3312543" cy="439951"/>
          </a:xfrm>
          <a:prstGeom prst="ellipseRibbon">
            <a:avLst>
              <a:gd name="adj1" fmla="val 19608"/>
              <a:gd name="adj2" fmla="val 75000"/>
              <a:gd name="adj3" fmla="val 4656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직사각형 42"/>
          <p:cNvSpPr/>
          <p:nvPr/>
        </p:nvSpPr>
        <p:spPr>
          <a:xfrm>
            <a:off x="560720" y="4356342"/>
            <a:ext cx="2570670" cy="34505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rgbClr val="002060"/>
                </a:solidFill>
                <a:latin typeface="+mn-ea"/>
              </a:rPr>
              <a:t>腸</a:t>
            </a:r>
            <a:r>
              <a:rPr kumimoji="1" lang="ja-JP" altLang="en-US" sz="1000" b="1" dirty="0" smtClean="0">
                <a:solidFill>
                  <a:srgbClr val="002060"/>
                </a:solidFill>
                <a:latin typeface="+mn-ea"/>
              </a:rPr>
              <a:t>と</a:t>
            </a:r>
            <a:r>
              <a:rPr kumimoji="1" lang="ja-JP" altLang="en-US" sz="1600" b="1" dirty="0" smtClean="0">
                <a:solidFill>
                  <a:srgbClr val="002060"/>
                </a:solidFill>
                <a:latin typeface="+mn-ea"/>
              </a:rPr>
              <a:t>脳</a:t>
            </a:r>
            <a:r>
              <a:rPr kumimoji="1" lang="ja-JP" altLang="en-US" sz="1000" b="1" dirty="0" smtClean="0">
                <a:solidFill>
                  <a:srgbClr val="002060"/>
                </a:solidFill>
                <a:latin typeface="+mn-ea"/>
              </a:rPr>
              <a:t>の</a:t>
            </a:r>
            <a:r>
              <a:rPr kumimoji="1" lang="ja-JP" altLang="en-US" sz="1600" b="1" dirty="0" smtClean="0">
                <a:solidFill>
                  <a:srgbClr val="002060"/>
                </a:solidFill>
                <a:latin typeface="+mn-ea"/>
              </a:rPr>
              <a:t>スッキリ ヨガ体験会</a:t>
            </a:r>
            <a:endParaRPr kumimoji="1" lang="ja-JP" altLang="en-US" sz="16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01510" y="8397980"/>
            <a:ext cx="2490837" cy="187661"/>
          </a:xfrm>
          <a:prstGeom prst="rect">
            <a:avLst/>
          </a:prstGeom>
          <a:solidFill>
            <a:schemeClr val="bg1"/>
          </a:solidFill>
        </p:spPr>
        <p:txBody>
          <a:bodyPr wrap="none" lIns="79166" tIns="39583" rIns="79166" bIns="39583" rtlCol="0">
            <a:spAutoFit/>
          </a:bodyPr>
          <a:lstStyle/>
          <a:p>
            <a:r>
              <a:rPr lang="en-US" altLang="ja-JP" sz="700" b="1" spc="-9" dirty="0" smtClean="0">
                <a:solidFill>
                  <a:srgbClr val="23332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JR</a:t>
            </a:r>
            <a:r>
              <a:rPr lang="ja-JP" altLang="en-US" sz="700" b="1" spc="-9" dirty="0" smtClean="0">
                <a:solidFill>
                  <a:srgbClr val="23332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姫路駅より南へ徒歩</a:t>
            </a:r>
            <a:r>
              <a:rPr lang="en-US" altLang="ja-JP" sz="700" b="1" spc="-9" dirty="0" smtClean="0">
                <a:solidFill>
                  <a:srgbClr val="23332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1</a:t>
            </a:r>
            <a:r>
              <a:rPr lang="ja-JP" altLang="en-US" sz="700" b="1" spc="-9" dirty="0" smtClean="0">
                <a:solidFill>
                  <a:srgbClr val="23332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分、東横インとファミリーマートの間</a:t>
            </a:r>
            <a:endParaRPr lang="en-US" altLang="ja-JP" sz="700" b="1" spc="-9" dirty="0" smtClean="0">
              <a:solidFill>
                <a:srgbClr val="233326"/>
              </a:solidFill>
              <a:latin typeface="BIZ UDPゴシック" pitchFamily="50" charset="-128"/>
              <a:ea typeface="BIZ UDPゴシック" pitchFamily="50" charset="-128"/>
              <a:cs typeface="DNP 秀英丸ゴシック Std B"/>
            </a:endParaRPr>
          </a:p>
        </p:txBody>
      </p:sp>
      <p:sp>
        <p:nvSpPr>
          <p:cNvPr id="48" name="四角形: 角を丸くする 7">
            <a:extLst>
              <a:ext uri="{FF2B5EF4-FFF2-40B4-BE49-F238E27FC236}">
                <a16:creationId xmlns:a16="http://schemas.microsoft.com/office/drawing/2014/main" xmlns="" id="{D70DCEE0-5993-5132-5771-A99CF1F741FD}"/>
              </a:ext>
            </a:extLst>
          </p:cNvPr>
          <p:cNvSpPr/>
          <p:nvPr/>
        </p:nvSpPr>
        <p:spPr>
          <a:xfrm>
            <a:off x="388190" y="4915018"/>
            <a:ext cx="4295946" cy="411696"/>
          </a:xfrm>
          <a:prstGeom prst="roundRect">
            <a:avLst>
              <a:gd name="adj" fmla="val 47999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2" tIns="34270" rIns="68542" bIns="34270" rtlCol="0" anchor="ctr"/>
          <a:lstStyle/>
          <a:p>
            <a:r>
              <a:rPr lang="ja-JP" altLang="en-US" sz="1200" dirty="0" smtClean="0">
                <a:solidFill>
                  <a:srgbClr val="FF006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★体験日程：</a:t>
            </a:r>
            <a:r>
              <a:rPr lang="en-US" altLang="ja-JP" b="1" dirty="0" smtClean="0">
                <a:solidFill>
                  <a:srgbClr val="FF006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10</a:t>
            </a:r>
            <a:r>
              <a:rPr lang="ja-JP" altLang="en-US" sz="1200" dirty="0" smtClean="0">
                <a:solidFill>
                  <a:srgbClr val="FF006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月</a:t>
            </a:r>
            <a:r>
              <a:rPr lang="en-US" altLang="ja-JP" b="1" dirty="0" smtClean="0">
                <a:solidFill>
                  <a:srgbClr val="FF006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23</a:t>
            </a:r>
            <a:r>
              <a:rPr lang="ja-JP" altLang="en-US" sz="1200" dirty="0" smtClean="0">
                <a:solidFill>
                  <a:srgbClr val="FF006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日㈬</a:t>
            </a:r>
            <a:r>
              <a:rPr lang="ja-JP" altLang="en-US" sz="800" dirty="0" smtClean="0">
                <a:solidFill>
                  <a:srgbClr val="7030A0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　　</a:t>
            </a:r>
            <a:endParaRPr lang="en-US" altLang="ja-JP" sz="800" dirty="0" smtClean="0">
              <a:solidFill>
                <a:srgbClr val="7030A0"/>
              </a:solidFill>
              <a:latin typeface="BIZ UDPゴシック" pitchFamily="50" charset="-128"/>
              <a:ea typeface="BIZ UDPゴシック" pitchFamily="50" charset="-128"/>
              <a:cs typeface="DNP 秀英丸ゴシック Std B"/>
            </a:endParaRPr>
          </a:p>
          <a:p>
            <a:r>
              <a:rPr lang="ja-JP" altLang="en-US" sz="800" dirty="0" smtClean="0">
                <a:solidFill>
                  <a:srgbClr val="7030A0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　　　　　　　　　　　</a:t>
            </a:r>
            <a:r>
              <a:rPr lang="ja-JP" altLang="en-US" sz="1400" dirty="0" smtClean="0">
                <a:solidFill>
                  <a:srgbClr val="7030A0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　</a:t>
            </a:r>
            <a:r>
              <a:rPr lang="en-US" altLang="ja-JP" b="1" dirty="0" smtClean="0">
                <a:solidFill>
                  <a:srgbClr val="FF006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14</a:t>
            </a:r>
            <a:r>
              <a:rPr lang="ja-JP" altLang="en-US" b="1" dirty="0" smtClean="0">
                <a:solidFill>
                  <a:srgbClr val="FF006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：</a:t>
            </a:r>
            <a:r>
              <a:rPr lang="en-US" altLang="ja-JP" b="1" dirty="0" smtClean="0">
                <a:solidFill>
                  <a:srgbClr val="FF006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30</a:t>
            </a:r>
            <a:r>
              <a:rPr lang="ja-JP" altLang="en-US" b="1" dirty="0" smtClean="0">
                <a:solidFill>
                  <a:srgbClr val="FF006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～</a:t>
            </a:r>
            <a:r>
              <a:rPr lang="en-US" altLang="ja-JP" b="1" dirty="0" smtClean="0">
                <a:solidFill>
                  <a:srgbClr val="FF006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15</a:t>
            </a:r>
            <a:r>
              <a:rPr lang="ja-JP" altLang="en-US" b="1" dirty="0" smtClean="0">
                <a:solidFill>
                  <a:srgbClr val="FF006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：</a:t>
            </a:r>
            <a:r>
              <a:rPr lang="en-US" altLang="ja-JP" b="1" dirty="0" smtClean="0">
                <a:solidFill>
                  <a:srgbClr val="FF006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30</a:t>
            </a:r>
            <a:endParaRPr lang="en-US" altLang="ja-JP" dirty="0" smtClean="0">
              <a:solidFill>
                <a:srgbClr val="FF0066"/>
              </a:solidFill>
              <a:latin typeface="BIZ UDPゴシック" pitchFamily="50" charset="-128"/>
              <a:ea typeface="BIZ UDPゴシック" pitchFamily="50" charset="-128"/>
              <a:cs typeface="DNP 秀英丸ゴシック Std B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3164694" y="5788324"/>
            <a:ext cx="2162956" cy="455656"/>
            <a:chOff x="2754101" y="5374261"/>
            <a:chExt cx="2162956" cy="455656"/>
          </a:xfrm>
        </p:grpSpPr>
        <p:sp>
          <p:nvSpPr>
            <p:cNvPr id="46" name="四角形: 角を丸くする 7">
              <a:extLst>
                <a:ext uri="{FF2B5EF4-FFF2-40B4-BE49-F238E27FC236}">
                  <a16:creationId xmlns:a16="http://schemas.microsoft.com/office/drawing/2014/main" xmlns="" id="{D70DCEE0-5993-5132-5771-A99CF1F741FD}"/>
                </a:ext>
              </a:extLst>
            </p:cNvPr>
            <p:cNvSpPr/>
            <p:nvPr/>
          </p:nvSpPr>
          <p:spPr>
            <a:xfrm>
              <a:off x="2754101" y="5374261"/>
              <a:ext cx="2162956" cy="455656"/>
            </a:xfrm>
            <a:prstGeom prst="roundRect">
              <a:avLst>
                <a:gd name="adj" fmla="val 479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2" tIns="34270" rIns="68542" bIns="34270" rtlCol="0" anchor="ctr"/>
            <a:lstStyle/>
            <a:p>
              <a:r>
                <a:rPr lang="ja-JP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IZ UDPゴシック" pitchFamily="50" charset="-128"/>
                  <a:ea typeface="BIZ UDPゴシック" pitchFamily="50" charset="-128"/>
                  <a:cs typeface="DNP 秀英丸ゴシック Std B"/>
                </a:rPr>
                <a:t>★体験費 </a:t>
              </a:r>
              <a:r>
                <a:rPr lang="en-US" altLang="zh-TW" sz="1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IZ UDPゴシック" pitchFamily="50" charset="-128"/>
                  <a:ea typeface="BIZ UDPゴシック" pitchFamily="50" charset="-128"/>
                  <a:cs typeface="DNP 秀英丸ゴシック Std B"/>
                </a:rPr>
                <a:t>1,000</a:t>
              </a:r>
              <a:r>
                <a:rPr lang="zh-TW" altLang="en-US" sz="1500" spc="-26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IZ UDPゴシック" pitchFamily="50" charset="-128"/>
                  <a:ea typeface="BIZ UDPゴシック" pitchFamily="50" charset="-128"/>
                  <a:cs typeface="DNP 秀英丸ゴシック Std B"/>
                </a:rPr>
                <a:t>円</a:t>
              </a:r>
              <a:r>
                <a:rPr lang="en-US" altLang="ja-JP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IZ UDPゴシック" pitchFamily="50" charset="-128"/>
                  <a:ea typeface="BIZ UDPゴシック" pitchFamily="50" charset="-128"/>
                  <a:cs typeface="DNP 秀英丸ゴシック Std B"/>
                </a:rPr>
                <a:t>(</a:t>
              </a:r>
              <a:r>
                <a:rPr lang="ja-JP" alt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IZ UDPゴシック" pitchFamily="50" charset="-128"/>
                  <a:ea typeface="BIZ UDPゴシック" pitchFamily="50" charset="-128"/>
                  <a:cs typeface="DNP 秀英丸ゴシック Std B"/>
                </a:rPr>
                <a:t>税込</a:t>
              </a:r>
              <a:r>
                <a:rPr lang="en-US" altLang="ja-JP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IZ UDPゴシック" pitchFamily="50" charset="-128"/>
                  <a:ea typeface="BIZ UDPゴシック" pitchFamily="50" charset="-128"/>
                  <a:cs typeface="DNP 秀英丸ゴシック Std B"/>
                </a:rPr>
                <a:t>)</a:t>
              </a:r>
              <a:endParaRPr lang="zh-TW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29506" y="5382831"/>
              <a:ext cx="4844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IZ UDPゴシック" pitchFamily="50" charset="-128"/>
                  <a:ea typeface="BIZ UDPゴシック" pitchFamily="50" charset="-128"/>
                  <a:cs typeface="DNP 秀英丸ゴシック Std B"/>
                </a:rPr>
                <a:t>(1</a:t>
              </a:r>
              <a:r>
                <a:rPr lang="ja-JP" alt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IZ UDPゴシック" pitchFamily="50" charset="-128"/>
                  <a:ea typeface="BIZ UDPゴシック" pitchFamily="50" charset="-128"/>
                  <a:cs typeface="DNP 秀英丸ゴシック Std B"/>
                </a:rPr>
                <a:t>回</a:t>
              </a:r>
              <a:r>
                <a:rPr lang="en-US" altLang="ja-JP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IZ UDPゴシック" pitchFamily="50" charset="-128"/>
                  <a:ea typeface="BIZ UDPゴシック" pitchFamily="50" charset="-128"/>
                  <a:cs typeface="DNP 秀英丸ゴシック Std B"/>
                </a:rPr>
                <a:t>)</a:t>
              </a:r>
              <a:endParaRPr kumimoji="1" lang="ja-JP" altLang="en-US" sz="9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9" name="object 18"/>
          <p:cNvSpPr txBox="1"/>
          <p:nvPr/>
        </p:nvSpPr>
        <p:spPr>
          <a:xfrm>
            <a:off x="382249" y="5459300"/>
            <a:ext cx="3042438" cy="375804"/>
          </a:xfrm>
          <a:prstGeom prst="rect">
            <a:avLst/>
          </a:prstGeom>
        </p:spPr>
        <p:txBody>
          <a:bodyPr vert="horz" wrap="square" lIns="0" tIns="24190" rIns="0" bIns="0" rtlCol="0">
            <a:spAutoFit/>
          </a:bodyPr>
          <a:lstStyle/>
          <a:p>
            <a:pPr marL="201764" indent="-188020" defTabSz="-549">
              <a:spcBef>
                <a:spcPts val="784"/>
              </a:spcBef>
              <a:buChar char="■"/>
              <a:tabLst>
                <a:tab pos="201764" algn="l"/>
              </a:tabLst>
            </a:pPr>
            <a:r>
              <a:rPr lang="ja-JP" altLang="en-US" sz="1100" spc="-17" dirty="0" smtClean="0">
                <a:solidFill>
                  <a:srgbClr val="23332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何歳からでも大丈夫！</a:t>
            </a:r>
            <a:endParaRPr lang="ja-JP" altLang="en-US" sz="1100" dirty="0">
              <a:latin typeface="BIZ UDPゴシック" pitchFamily="50" charset="-128"/>
              <a:ea typeface="BIZ UDPゴシック" pitchFamily="50" charset="-128"/>
              <a:cs typeface="DNP 秀英丸ゴシック Std B"/>
            </a:endParaRPr>
          </a:p>
          <a:p>
            <a:pPr marL="199015" indent="-188020" defTabSz="-549">
              <a:spcBef>
                <a:spcPts val="104"/>
              </a:spcBef>
              <a:buChar char="■"/>
              <a:tabLst>
                <a:tab pos="199015" algn="l"/>
              </a:tabLst>
            </a:pPr>
            <a:r>
              <a:rPr lang="ja-JP" altLang="en-US" sz="1100" spc="-14" dirty="0">
                <a:solidFill>
                  <a:srgbClr val="23332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持ち物：動きやすい服装の</a:t>
            </a:r>
            <a:r>
              <a:rPr lang="ja-JP" altLang="en-US" sz="1100" spc="-14" dirty="0" smtClean="0">
                <a:solidFill>
                  <a:srgbClr val="233326"/>
                </a:solidFill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み、飲み物、マット</a:t>
            </a:r>
            <a:endParaRPr lang="en-US" altLang="ja-JP" sz="1200" spc="-14" dirty="0">
              <a:solidFill>
                <a:srgbClr val="233326"/>
              </a:solidFill>
              <a:latin typeface="BIZ UDPゴシック" pitchFamily="50" charset="-128"/>
              <a:ea typeface="BIZ UDPゴシック" pitchFamily="50" charset="-128"/>
              <a:cs typeface="DNP 秀英丸ゴシック Std B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85795" y="5406068"/>
            <a:ext cx="1020446" cy="187661"/>
          </a:xfrm>
          <a:prstGeom prst="rect">
            <a:avLst/>
          </a:prstGeom>
          <a:noFill/>
        </p:spPr>
        <p:txBody>
          <a:bodyPr wrap="square" lIns="79166" tIns="39583" rIns="79166" bIns="39583" rtlCol="0">
            <a:spAutoFit/>
          </a:bodyPr>
          <a:lstStyle/>
          <a:p>
            <a:r>
              <a:rPr kumimoji="1" lang="ja-JP" altLang="en-US" sz="500" b="1" dirty="0" smtClean="0">
                <a:latin typeface="BIZ UDPゴシック" pitchFamily="50" charset="-128"/>
                <a:ea typeface="BIZ UDPゴシック" pitchFamily="50" charset="-128"/>
              </a:rPr>
              <a:t>●</a:t>
            </a:r>
            <a:r>
              <a:rPr kumimoji="1" lang="ja-JP" altLang="en-US" sz="700" b="1" dirty="0" smtClean="0">
                <a:latin typeface="BIZ UDPゴシック" pitchFamily="50" charset="-128"/>
                <a:ea typeface="BIZ UDPゴシック" pitchFamily="50" charset="-128"/>
              </a:rPr>
              <a:t>ファミリーマー</a:t>
            </a:r>
            <a:endParaRPr kumimoji="1" lang="ja-JP" altLang="en-US" sz="700" b="1" dirty="0">
              <a:latin typeface="BIZ UDPゴシック" pitchFamily="50" charset="-128"/>
              <a:ea typeface="BIZ UDPゴシック" pitchFamily="50" charset="-128"/>
            </a:endParaRPr>
          </a:p>
        </p:txBody>
      </p:sp>
      <p:sp>
        <p:nvSpPr>
          <p:cNvPr id="55" name="포인트가 5개인 별 54"/>
          <p:cNvSpPr/>
          <p:nvPr/>
        </p:nvSpPr>
        <p:spPr>
          <a:xfrm>
            <a:off x="2708694" y="353683"/>
            <a:ext cx="120770" cy="1207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포인트가 5개인 별 55"/>
          <p:cNvSpPr/>
          <p:nvPr/>
        </p:nvSpPr>
        <p:spPr>
          <a:xfrm>
            <a:off x="3473569" y="342181"/>
            <a:ext cx="120770" cy="1207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포인트가 5개인 별 56"/>
          <p:cNvSpPr/>
          <p:nvPr/>
        </p:nvSpPr>
        <p:spPr>
          <a:xfrm>
            <a:off x="4103298" y="488830"/>
            <a:ext cx="120770" cy="1207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1" name="그룹 60"/>
          <p:cNvGrpSpPr/>
          <p:nvPr/>
        </p:nvGrpSpPr>
        <p:grpSpPr>
          <a:xfrm>
            <a:off x="54771" y="1578633"/>
            <a:ext cx="732894" cy="707366"/>
            <a:chOff x="54771" y="1578633"/>
            <a:chExt cx="732894" cy="707366"/>
          </a:xfrm>
        </p:grpSpPr>
        <p:sp>
          <p:nvSpPr>
            <p:cNvPr id="58" name="타원 57"/>
            <p:cNvSpPr/>
            <p:nvPr/>
          </p:nvSpPr>
          <p:spPr>
            <a:xfrm>
              <a:off x="77641" y="1578633"/>
              <a:ext cx="707366" cy="7073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  </a:t>
              </a:r>
              <a:endParaRPr kumimoji="1" lang="ja-JP" alt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771" y="1716657"/>
              <a:ext cx="732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b="1" dirty="0" smtClean="0">
                  <a:latin typeface="BIZ UDPゴシック" pitchFamily="50" charset="-128"/>
                  <a:ea typeface="BIZ UDPゴシック" pitchFamily="50" charset="-128"/>
                </a:rPr>
                <a:t>ストレス</a:t>
              </a:r>
              <a:endParaRPr kumimoji="1" lang="en-US" altLang="ja-JP" sz="1200" b="1" dirty="0" smtClean="0">
                <a:latin typeface="BIZ UDPゴシック" pitchFamily="50" charset="-128"/>
                <a:ea typeface="BIZ UDPゴシック" pitchFamily="50" charset="-128"/>
              </a:endParaRPr>
            </a:p>
            <a:p>
              <a:pPr algn="ctr"/>
              <a:r>
                <a:rPr kumimoji="1" lang="ja-JP" altLang="en-US" sz="1200" b="1" dirty="0" smtClean="0">
                  <a:latin typeface="BIZ UDPゴシック" pitchFamily="50" charset="-128"/>
                  <a:ea typeface="BIZ UDPゴシック" pitchFamily="50" charset="-128"/>
                </a:rPr>
                <a:t>改善</a:t>
              </a:r>
              <a:endParaRPr kumimoji="1" lang="ja-JP" altLang="en-US" sz="1200" b="1" dirty="0">
                <a:latin typeface="BIZ UDPゴシック" pitchFamily="50" charset="-128"/>
                <a:ea typeface="BIZ UDPゴシック" pitchFamily="50" charset="-128"/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2864719" y="2507411"/>
            <a:ext cx="748923" cy="707366"/>
            <a:chOff x="46756" y="1578633"/>
            <a:chExt cx="748923" cy="707366"/>
          </a:xfrm>
        </p:grpSpPr>
        <p:sp>
          <p:nvSpPr>
            <p:cNvPr id="63" name="타원 62"/>
            <p:cNvSpPr/>
            <p:nvPr/>
          </p:nvSpPr>
          <p:spPr>
            <a:xfrm>
              <a:off x="77641" y="1578633"/>
              <a:ext cx="707366" cy="7073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  </a:t>
              </a:r>
              <a:endParaRPr kumimoji="1" lang="ja-JP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6756" y="172528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50" b="1" dirty="0" smtClean="0">
                  <a:latin typeface="BIZ UDPゴシック" pitchFamily="50" charset="-128"/>
                  <a:ea typeface="BIZ UDPゴシック" pitchFamily="50" charset="-128"/>
                </a:rPr>
                <a:t>脳活性化</a:t>
              </a:r>
              <a:endParaRPr kumimoji="1" lang="en-US" altLang="ja-JP" sz="1050" b="1" dirty="0" smtClean="0">
                <a:latin typeface="BIZ UDPゴシック" pitchFamily="50" charset="-128"/>
                <a:ea typeface="BIZ UDPゴシック" pitchFamily="50" charset="-128"/>
              </a:endParaRPr>
            </a:p>
            <a:p>
              <a:pPr algn="ctr"/>
              <a:r>
                <a:rPr kumimoji="1" lang="ja-JP" altLang="en-US" sz="1050" b="1" dirty="0" smtClean="0">
                  <a:latin typeface="BIZ UDPゴシック" pitchFamily="50" charset="-128"/>
                  <a:ea typeface="BIZ UDPゴシック" pitchFamily="50" charset="-128"/>
                </a:rPr>
                <a:t>心身安定</a:t>
              </a:r>
              <a:endParaRPr kumimoji="1" lang="ja-JP" altLang="en-US" sz="1050" b="1" dirty="0">
                <a:latin typeface="BIZ UDPゴシック" pitchFamily="50" charset="-128"/>
                <a:ea typeface="BIZ UDPゴシック" pitchFamily="50" charset="-128"/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4379345" y="1920823"/>
            <a:ext cx="707366" cy="707366"/>
            <a:chOff x="77641" y="1578633"/>
            <a:chExt cx="707366" cy="707366"/>
          </a:xfrm>
        </p:grpSpPr>
        <p:sp>
          <p:nvSpPr>
            <p:cNvPr id="66" name="타원 65"/>
            <p:cNvSpPr/>
            <p:nvPr/>
          </p:nvSpPr>
          <p:spPr>
            <a:xfrm>
              <a:off x="77641" y="1578633"/>
              <a:ext cx="707366" cy="7073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  </a:t>
              </a:r>
              <a:endParaRPr kumimoji="1" lang="ja-JP" alt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9691" y="1716657"/>
              <a:ext cx="6030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b="1" dirty="0" smtClean="0">
                  <a:latin typeface="BIZ UDPゴシック" pitchFamily="50" charset="-128"/>
                  <a:ea typeface="BIZ UDPゴシック" pitchFamily="50" charset="-128"/>
                </a:rPr>
                <a:t>やる気</a:t>
              </a:r>
              <a:endParaRPr kumimoji="1" lang="en-US" altLang="ja-JP" sz="1100" b="1" dirty="0" smtClean="0">
                <a:latin typeface="BIZ UDPゴシック" pitchFamily="50" charset="-128"/>
                <a:ea typeface="BIZ UDPゴシック" pitchFamily="50" charset="-128"/>
              </a:endParaRPr>
            </a:p>
            <a:p>
              <a:pPr algn="ctr"/>
              <a:r>
                <a:rPr kumimoji="1" lang="ja-JP" altLang="en-US" sz="1100" b="1" dirty="0" smtClean="0">
                  <a:latin typeface="BIZ UDPゴシック" pitchFamily="50" charset="-128"/>
                  <a:ea typeface="BIZ UDPゴシック" pitchFamily="50" charset="-128"/>
                </a:rPr>
                <a:t>アップ</a:t>
              </a:r>
              <a:endParaRPr kumimoji="1" lang="ja-JP" altLang="en-US" sz="1100" b="1" dirty="0">
                <a:latin typeface="BIZ UDPゴシック" pitchFamily="50" charset="-128"/>
                <a:ea typeface="BIZ UDPゴシック" pitchFamily="50" charset="-128"/>
              </a:endParaRP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4620284" y="3910650"/>
            <a:ext cx="707366" cy="707366"/>
            <a:chOff x="77641" y="1578633"/>
            <a:chExt cx="707366" cy="707366"/>
          </a:xfrm>
        </p:grpSpPr>
        <p:sp>
          <p:nvSpPr>
            <p:cNvPr id="69" name="타원 68"/>
            <p:cNvSpPr/>
            <p:nvPr/>
          </p:nvSpPr>
          <p:spPr>
            <a:xfrm>
              <a:off x="77641" y="1578633"/>
              <a:ext cx="707366" cy="7073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  </a:t>
              </a:r>
              <a:endParaRPr kumimoji="1" lang="ja-JP" alt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5914" y="1673527"/>
              <a:ext cx="6078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b="1" dirty="0" smtClean="0">
                  <a:latin typeface="BIZ UDPゴシック" pitchFamily="50" charset="-128"/>
                  <a:ea typeface="BIZ UDPゴシック" pitchFamily="50" charset="-128"/>
                </a:rPr>
                <a:t> お腹</a:t>
              </a:r>
            </a:p>
            <a:p>
              <a:pPr algn="ctr"/>
              <a:r>
                <a:rPr kumimoji="1" lang="ja-JP" altLang="en-US" sz="1100" b="1" dirty="0" smtClean="0">
                  <a:latin typeface="BIZ UDPゴシック" pitchFamily="50" charset="-128"/>
                  <a:ea typeface="BIZ UDPゴシック" pitchFamily="50" charset="-128"/>
                </a:rPr>
                <a:t>温かい</a:t>
              </a:r>
              <a:endParaRPr kumimoji="1" lang="ja-JP" altLang="en-US" sz="1100" b="1" dirty="0">
                <a:latin typeface="BIZ UDPゴシック" pitchFamily="50" charset="-128"/>
                <a:ea typeface="BIZ UDPゴシック" pitchFamily="50" charset="-128"/>
              </a:endParaRPr>
            </a:p>
          </p:txBody>
        </p:sp>
      </p:grpSp>
      <p:sp>
        <p:nvSpPr>
          <p:cNvPr id="75" name="자유형 74"/>
          <p:cNvSpPr/>
          <p:nvPr/>
        </p:nvSpPr>
        <p:spPr>
          <a:xfrm>
            <a:off x="2838091" y="3706263"/>
            <a:ext cx="1124917" cy="589692"/>
          </a:xfrm>
          <a:custGeom>
            <a:avLst/>
            <a:gdLst>
              <a:gd name="connsiteX0" fmla="*/ 1181819 w 1202555"/>
              <a:gd name="connsiteY0" fmla="*/ 322273 h 589692"/>
              <a:gd name="connsiteX1" fmla="*/ 1181819 w 1202555"/>
              <a:gd name="connsiteY1" fmla="*/ 322273 h 589692"/>
              <a:gd name="connsiteX2" fmla="*/ 1130060 w 1202555"/>
              <a:gd name="connsiteY2" fmla="*/ 227382 h 589692"/>
              <a:gd name="connsiteX3" fmla="*/ 1069675 w 1202555"/>
              <a:gd name="connsiteY3" fmla="*/ 158371 h 589692"/>
              <a:gd name="connsiteX4" fmla="*/ 1052422 w 1202555"/>
              <a:gd name="connsiteY4" fmla="*/ 132492 h 589692"/>
              <a:gd name="connsiteX5" fmla="*/ 974785 w 1202555"/>
              <a:gd name="connsiteY5" fmla="*/ 72107 h 589692"/>
              <a:gd name="connsiteX6" fmla="*/ 948905 w 1202555"/>
              <a:gd name="connsiteY6" fmla="*/ 63480 h 589692"/>
              <a:gd name="connsiteX7" fmla="*/ 914400 w 1202555"/>
              <a:gd name="connsiteY7" fmla="*/ 46228 h 589692"/>
              <a:gd name="connsiteX8" fmla="*/ 828136 w 1202555"/>
              <a:gd name="connsiteY8" fmla="*/ 28975 h 589692"/>
              <a:gd name="connsiteX9" fmla="*/ 802256 w 1202555"/>
              <a:gd name="connsiteY9" fmla="*/ 20348 h 589692"/>
              <a:gd name="connsiteX10" fmla="*/ 517585 w 1202555"/>
              <a:gd name="connsiteY10" fmla="*/ 11722 h 589692"/>
              <a:gd name="connsiteX11" fmla="*/ 474453 w 1202555"/>
              <a:gd name="connsiteY11" fmla="*/ 3095 h 589692"/>
              <a:gd name="connsiteX12" fmla="*/ 232913 w 1202555"/>
              <a:gd name="connsiteY12" fmla="*/ 11722 h 589692"/>
              <a:gd name="connsiteX13" fmla="*/ 155275 w 1202555"/>
              <a:gd name="connsiteY13" fmla="*/ 72107 h 589692"/>
              <a:gd name="connsiteX14" fmla="*/ 138022 w 1202555"/>
              <a:gd name="connsiteY14" fmla="*/ 97986 h 589692"/>
              <a:gd name="connsiteX15" fmla="*/ 103517 w 1202555"/>
              <a:gd name="connsiteY15" fmla="*/ 123865 h 589692"/>
              <a:gd name="connsiteX16" fmla="*/ 43132 w 1202555"/>
              <a:gd name="connsiteY16" fmla="*/ 201503 h 589692"/>
              <a:gd name="connsiteX17" fmla="*/ 34505 w 1202555"/>
              <a:gd name="connsiteY17" fmla="*/ 227382 h 589692"/>
              <a:gd name="connsiteX18" fmla="*/ 0 w 1202555"/>
              <a:gd name="connsiteY18" fmla="*/ 279141 h 589692"/>
              <a:gd name="connsiteX19" fmla="*/ 8626 w 1202555"/>
              <a:gd name="connsiteY19" fmla="*/ 434416 h 589692"/>
              <a:gd name="connsiteX20" fmla="*/ 43132 w 1202555"/>
              <a:gd name="connsiteY20" fmla="*/ 512054 h 589692"/>
              <a:gd name="connsiteX21" fmla="*/ 94890 w 1202555"/>
              <a:gd name="connsiteY21" fmla="*/ 546560 h 589692"/>
              <a:gd name="connsiteX22" fmla="*/ 120770 w 1202555"/>
              <a:gd name="connsiteY22" fmla="*/ 555186 h 589692"/>
              <a:gd name="connsiteX23" fmla="*/ 189781 w 1202555"/>
              <a:gd name="connsiteY23" fmla="*/ 581065 h 589692"/>
              <a:gd name="connsiteX24" fmla="*/ 569343 w 1202555"/>
              <a:gd name="connsiteY24" fmla="*/ 581065 h 589692"/>
              <a:gd name="connsiteX25" fmla="*/ 612475 w 1202555"/>
              <a:gd name="connsiteY25" fmla="*/ 589692 h 589692"/>
              <a:gd name="connsiteX26" fmla="*/ 854015 w 1202555"/>
              <a:gd name="connsiteY26" fmla="*/ 581065 h 589692"/>
              <a:gd name="connsiteX27" fmla="*/ 879894 w 1202555"/>
              <a:gd name="connsiteY27" fmla="*/ 563812 h 589692"/>
              <a:gd name="connsiteX28" fmla="*/ 940279 w 1202555"/>
              <a:gd name="connsiteY28" fmla="*/ 546560 h 589692"/>
              <a:gd name="connsiteX29" fmla="*/ 966158 w 1202555"/>
              <a:gd name="connsiteY29" fmla="*/ 537933 h 589692"/>
              <a:gd name="connsiteX30" fmla="*/ 1052422 w 1202555"/>
              <a:gd name="connsiteY30" fmla="*/ 494801 h 589692"/>
              <a:gd name="connsiteX31" fmla="*/ 1112807 w 1202555"/>
              <a:gd name="connsiteY31" fmla="*/ 460295 h 589692"/>
              <a:gd name="connsiteX32" fmla="*/ 1138687 w 1202555"/>
              <a:gd name="connsiteY32" fmla="*/ 451669 h 589692"/>
              <a:gd name="connsiteX33" fmla="*/ 1164566 w 1202555"/>
              <a:gd name="connsiteY33" fmla="*/ 434416 h 589692"/>
              <a:gd name="connsiteX34" fmla="*/ 1181819 w 1202555"/>
              <a:gd name="connsiteY34" fmla="*/ 322273 h 58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02555" h="589692">
                <a:moveTo>
                  <a:pt x="1181819" y="322273"/>
                </a:moveTo>
                <a:lnTo>
                  <a:pt x="1181819" y="322273"/>
                </a:lnTo>
                <a:cubicBezTo>
                  <a:pt x="1133634" y="193784"/>
                  <a:pt x="1182260" y="294497"/>
                  <a:pt x="1130060" y="227382"/>
                </a:cubicBezTo>
                <a:cubicBezTo>
                  <a:pt x="1075871" y="157709"/>
                  <a:pt x="1119775" y="191770"/>
                  <a:pt x="1069675" y="158371"/>
                </a:cubicBezTo>
                <a:cubicBezTo>
                  <a:pt x="1063924" y="149745"/>
                  <a:pt x="1059059" y="140457"/>
                  <a:pt x="1052422" y="132492"/>
                </a:cubicBezTo>
                <a:cubicBezTo>
                  <a:pt x="1035244" y="111879"/>
                  <a:pt x="996985" y="79507"/>
                  <a:pt x="974785" y="72107"/>
                </a:cubicBezTo>
                <a:cubicBezTo>
                  <a:pt x="966158" y="69231"/>
                  <a:pt x="957263" y="67062"/>
                  <a:pt x="948905" y="63480"/>
                </a:cubicBezTo>
                <a:cubicBezTo>
                  <a:pt x="937086" y="58415"/>
                  <a:pt x="926764" y="49761"/>
                  <a:pt x="914400" y="46228"/>
                </a:cubicBezTo>
                <a:cubicBezTo>
                  <a:pt x="886204" y="38172"/>
                  <a:pt x="855955" y="38248"/>
                  <a:pt x="828136" y="28975"/>
                </a:cubicBezTo>
                <a:cubicBezTo>
                  <a:pt x="819509" y="26099"/>
                  <a:pt x="811335" y="20852"/>
                  <a:pt x="802256" y="20348"/>
                </a:cubicBezTo>
                <a:cubicBezTo>
                  <a:pt x="707468" y="15082"/>
                  <a:pt x="612475" y="14597"/>
                  <a:pt x="517585" y="11722"/>
                </a:cubicBezTo>
                <a:cubicBezTo>
                  <a:pt x="503208" y="8846"/>
                  <a:pt x="489115" y="3095"/>
                  <a:pt x="474453" y="3095"/>
                </a:cubicBezTo>
                <a:cubicBezTo>
                  <a:pt x="393888" y="3095"/>
                  <a:pt x="312620" y="0"/>
                  <a:pt x="232913" y="11722"/>
                </a:cubicBezTo>
                <a:cubicBezTo>
                  <a:pt x="214646" y="14408"/>
                  <a:pt x="170140" y="54269"/>
                  <a:pt x="155275" y="72107"/>
                </a:cubicBezTo>
                <a:cubicBezTo>
                  <a:pt x="148638" y="80072"/>
                  <a:pt x="145353" y="90655"/>
                  <a:pt x="138022" y="97986"/>
                </a:cubicBezTo>
                <a:cubicBezTo>
                  <a:pt x="127856" y="108152"/>
                  <a:pt x="115019" y="115239"/>
                  <a:pt x="103517" y="123865"/>
                </a:cubicBezTo>
                <a:cubicBezTo>
                  <a:pt x="62244" y="185775"/>
                  <a:pt x="83673" y="160962"/>
                  <a:pt x="43132" y="201503"/>
                </a:cubicBezTo>
                <a:cubicBezTo>
                  <a:pt x="40256" y="210129"/>
                  <a:pt x="38921" y="219433"/>
                  <a:pt x="34505" y="227382"/>
                </a:cubicBezTo>
                <a:cubicBezTo>
                  <a:pt x="24435" y="245508"/>
                  <a:pt x="0" y="279141"/>
                  <a:pt x="0" y="279141"/>
                </a:cubicBezTo>
                <a:cubicBezTo>
                  <a:pt x="2875" y="330899"/>
                  <a:pt x="2196" y="382978"/>
                  <a:pt x="8626" y="434416"/>
                </a:cubicBezTo>
                <a:cubicBezTo>
                  <a:pt x="10543" y="449749"/>
                  <a:pt x="26403" y="497416"/>
                  <a:pt x="43132" y="512054"/>
                </a:cubicBezTo>
                <a:cubicBezTo>
                  <a:pt x="58737" y="525708"/>
                  <a:pt x="75219" y="540003"/>
                  <a:pt x="94890" y="546560"/>
                </a:cubicBezTo>
                <a:cubicBezTo>
                  <a:pt x="103517" y="549435"/>
                  <a:pt x="112412" y="551604"/>
                  <a:pt x="120770" y="555186"/>
                </a:cubicBezTo>
                <a:cubicBezTo>
                  <a:pt x="183927" y="582253"/>
                  <a:pt x="126160" y="565161"/>
                  <a:pt x="189781" y="581065"/>
                </a:cubicBezTo>
                <a:cubicBezTo>
                  <a:pt x="382228" y="572318"/>
                  <a:pt x="376896" y="566810"/>
                  <a:pt x="569343" y="581065"/>
                </a:cubicBezTo>
                <a:cubicBezTo>
                  <a:pt x="583965" y="582148"/>
                  <a:pt x="598098" y="586816"/>
                  <a:pt x="612475" y="589692"/>
                </a:cubicBezTo>
                <a:cubicBezTo>
                  <a:pt x="692988" y="586816"/>
                  <a:pt x="773825" y="588826"/>
                  <a:pt x="854015" y="581065"/>
                </a:cubicBezTo>
                <a:cubicBezTo>
                  <a:pt x="864334" y="580066"/>
                  <a:pt x="870621" y="568449"/>
                  <a:pt x="879894" y="563812"/>
                </a:cubicBezTo>
                <a:cubicBezTo>
                  <a:pt x="893683" y="556918"/>
                  <a:pt x="927381" y="550245"/>
                  <a:pt x="940279" y="546560"/>
                </a:cubicBezTo>
                <a:cubicBezTo>
                  <a:pt x="949022" y="544062"/>
                  <a:pt x="958209" y="542349"/>
                  <a:pt x="966158" y="537933"/>
                </a:cubicBezTo>
                <a:cubicBezTo>
                  <a:pt x="1050189" y="491250"/>
                  <a:pt x="984989" y="511661"/>
                  <a:pt x="1052422" y="494801"/>
                </a:cubicBezTo>
                <a:cubicBezTo>
                  <a:pt x="1078410" y="477476"/>
                  <a:pt x="1082166" y="473427"/>
                  <a:pt x="1112807" y="460295"/>
                </a:cubicBezTo>
                <a:cubicBezTo>
                  <a:pt x="1121165" y="456713"/>
                  <a:pt x="1130060" y="454544"/>
                  <a:pt x="1138687" y="451669"/>
                </a:cubicBezTo>
                <a:cubicBezTo>
                  <a:pt x="1147313" y="445918"/>
                  <a:pt x="1157235" y="441747"/>
                  <a:pt x="1164566" y="434416"/>
                </a:cubicBezTo>
                <a:cubicBezTo>
                  <a:pt x="1202555" y="396427"/>
                  <a:pt x="1178944" y="340963"/>
                  <a:pt x="1181819" y="3222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2" name="그룹 71"/>
          <p:cNvGrpSpPr/>
          <p:nvPr/>
        </p:nvGrpSpPr>
        <p:grpSpPr>
          <a:xfrm>
            <a:off x="2978179" y="3574220"/>
            <a:ext cx="723275" cy="707366"/>
            <a:chOff x="68204" y="1578633"/>
            <a:chExt cx="723275" cy="707366"/>
          </a:xfrm>
        </p:grpSpPr>
        <p:sp>
          <p:nvSpPr>
            <p:cNvPr id="73" name="타원 72"/>
            <p:cNvSpPr/>
            <p:nvPr/>
          </p:nvSpPr>
          <p:spPr>
            <a:xfrm>
              <a:off x="77641" y="1578633"/>
              <a:ext cx="707366" cy="7073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  </a:t>
              </a:r>
              <a:endParaRPr kumimoji="1" lang="ja-JP" alt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8204" y="1708031"/>
              <a:ext cx="72327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50" b="1" dirty="0" smtClean="0">
                  <a:latin typeface="BIZ UDPゴシック" pitchFamily="50" charset="-128"/>
                  <a:ea typeface="BIZ UDPゴシック" pitchFamily="50" charset="-128"/>
                </a:rPr>
                <a:t>睡眠の質</a:t>
              </a:r>
              <a:endParaRPr kumimoji="1" lang="en-US" altLang="ja-JP" sz="1050" b="1" dirty="0" smtClean="0">
                <a:latin typeface="BIZ UDPゴシック" pitchFamily="50" charset="-128"/>
                <a:ea typeface="BIZ UDPゴシック" pitchFamily="50" charset="-128"/>
              </a:endParaRPr>
            </a:p>
            <a:p>
              <a:pPr algn="ctr"/>
              <a:r>
                <a:rPr kumimoji="1" lang="ja-JP" altLang="en-US" sz="1050" b="1" dirty="0" smtClean="0">
                  <a:latin typeface="BIZ UDPゴシック" pitchFamily="50" charset="-128"/>
                  <a:ea typeface="BIZ UDPゴシック" pitchFamily="50" charset="-128"/>
                </a:rPr>
                <a:t>アップ</a:t>
              </a:r>
              <a:endParaRPr kumimoji="1" lang="ja-JP" altLang="en-US" sz="1050" b="1" dirty="0">
                <a:latin typeface="BIZ UDPゴシック" pitchFamily="50" charset="-128"/>
                <a:ea typeface="BIZ UDPゴシック" pitchFamily="50" charset="-128"/>
              </a:endParaRPr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3715533" y="59933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dirty="0"/>
          </a:p>
        </p:txBody>
      </p:sp>
      <p:sp>
        <p:nvSpPr>
          <p:cNvPr id="76" name="TextBox 17"/>
          <p:cNvSpPr txBox="1"/>
          <p:nvPr/>
        </p:nvSpPr>
        <p:spPr>
          <a:xfrm>
            <a:off x="319179" y="5937629"/>
            <a:ext cx="2872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BIZ UDPゴシック" pitchFamily="50" charset="-128"/>
                <a:ea typeface="BIZ UDPゴシック" pitchFamily="50" charset="-128"/>
                <a:cs typeface="DNP 秀英丸ゴシック Std B"/>
              </a:rPr>
              <a:t>★場所：</a:t>
            </a:r>
            <a:r>
              <a:rPr lang="ja-JP" altLang="en-US" sz="1400" dirty="0" smtClean="0">
                <a:latin typeface="メイリオ" panose="020B0604030504040204" charset="-128"/>
                <a:ea typeface="メイリオ" panose="020B0604030504040204" charset="-128"/>
              </a:rPr>
              <a:t>手柄公民館 </a:t>
            </a:r>
            <a:r>
              <a:rPr lang="en-US" altLang="ja-JP" sz="1400" dirty="0" smtClean="0">
                <a:latin typeface="メイリオ" panose="020B0604030504040204" charset="-128"/>
                <a:ea typeface="メイリオ" panose="020B0604030504040204" charset="-128"/>
              </a:rPr>
              <a:t>2</a:t>
            </a:r>
            <a:r>
              <a:rPr lang="ja-JP" altLang="en-US" sz="1400" dirty="0" smtClean="0">
                <a:latin typeface="メイリオ" panose="020B0604030504040204" charset="-128"/>
                <a:ea typeface="メイリオ" panose="020B0604030504040204" charset="-128"/>
              </a:rPr>
              <a:t>階 第一研修室</a:t>
            </a:r>
            <a:endParaRPr kumimoji="1" lang="ja-JP" altLang="en-US" sz="1400" dirty="0" smtClean="0">
              <a:latin typeface="メイリオ" panose="020B0604030504040204" charset="-128"/>
              <a:ea typeface="メイリオ" panose="020B0604030504040204" charset="-128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860161" y="6212293"/>
            <a:ext cx="2112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latin typeface="メイリオ" panose="020B0604030504040204" charset="-128"/>
                <a:ea typeface="メイリオ" panose="020B0604030504040204" charset="-128"/>
              </a:rPr>
              <a:t>姫路市延末</a:t>
            </a:r>
            <a:r>
              <a:rPr lang="en-US" altLang="ja-JP" sz="1200" dirty="0" smtClean="0">
                <a:latin typeface="メイリオ" panose="020B0604030504040204" charset="-128"/>
                <a:ea typeface="メイリオ" panose="020B0604030504040204" charset="-128"/>
              </a:rPr>
              <a:t>149-1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3105513" y="6392178"/>
            <a:ext cx="1733910" cy="9719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3200709" y="6454034"/>
            <a:ext cx="185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メイリオ" panose="020B0604030504040204" charset="-128"/>
                <a:ea typeface="メイリオ" panose="020B0604030504040204" charset="-128"/>
              </a:rPr>
              <a:t>まずやってみよう！</a:t>
            </a:r>
            <a:endParaRPr lang="en-US" altLang="ja-JP" sz="1200" dirty="0" smtClean="0">
              <a:latin typeface="メイリオ" panose="020B0604030504040204" charset="-128"/>
              <a:ea typeface="メイリオ" panose="020B0604030504040204" charset="-128"/>
            </a:endParaRPr>
          </a:p>
          <a:p>
            <a:r>
              <a:rPr lang="ja-JP" altLang="en-US" sz="1200" dirty="0" smtClean="0">
                <a:latin typeface="メイリオ" panose="020B0604030504040204" charset="-128"/>
                <a:ea typeface="メイリオ" panose="020B0604030504040204" charset="-128"/>
              </a:rPr>
              <a:t>・誰でもできる</a:t>
            </a:r>
            <a:endParaRPr lang="en-US" altLang="ja-JP" sz="1200" dirty="0" smtClean="0">
              <a:latin typeface="メイリオ" panose="020B0604030504040204" charset="-128"/>
              <a:ea typeface="メイリオ" panose="020B0604030504040204" charset="-128"/>
            </a:endParaRPr>
          </a:p>
          <a:p>
            <a:r>
              <a:rPr lang="ja-JP" altLang="en-US" sz="1200" dirty="0" smtClean="0">
                <a:latin typeface="メイリオ" panose="020B0604030504040204" charset="-128"/>
                <a:ea typeface="メイリオ" panose="020B0604030504040204" charset="-128"/>
              </a:rPr>
              <a:t>・初心者</a:t>
            </a:r>
            <a:r>
              <a:rPr lang="en-US" altLang="ja-JP" sz="1200" dirty="0" smtClean="0">
                <a:latin typeface="メイリオ" panose="020B0604030504040204" charset="-128"/>
                <a:ea typeface="メイリオ" panose="020B0604030504040204" charset="-128"/>
              </a:rPr>
              <a:t>OK</a:t>
            </a:r>
          </a:p>
          <a:p>
            <a:r>
              <a:rPr lang="ja-JP" altLang="en-US" sz="1200" dirty="0" smtClean="0">
                <a:latin typeface="メイリオ" panose="020B0604030504040204" charset="-128"/>
                <a:ea typeface="メイリオ" panose="020B0604030504040204" charset="-128"/>
              </a:rPr>
              <a:t>・硬い体も</a:t>
            </a:r>
            <a:r>
              <a:rPr lang="en-US" altLang="ja-JP" sz="1200" dirty="0" smtClean="0">
                <a:latin typeface="メイリオ" panose="020B0604030504040204" charset="-128"/>
                <a:ea typeface="メイリオ" panose="020B0604030504040204" charset="-128"/>
              </a:rPr>
              <a:t>OK</a:t>
            </a:r>
          </a:p>
        </p:txBody>
      </p:sp>
      <p:pic>
        <p:nvPicPr>
          <p:cNvPr id="79" name="그림 78" descr="d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544" y="6625087"/>
            <a:ext cx="551988" cy="660624"/>
          </a:xfrm>
          <a:prstGeom prst="rect">
            <a:avLst/>
          </a:prstGeom>
        </p:spPr>
      </p:pic>
      <p:pic>
        <p:nvPicPr>
          <p:cNvPr id="71" name="Picture 2" descr="C:\Users\admin1\Desktop\ライン＠\LINE@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9933" y="6309487"/>
            <a:ext cx="1057471" cy="105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wj_nishinomiya\Desktop\宗野\カフェWSチラシ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2356" y="0"/>
            <a:ext cx="5346191" cy="7637669"/>
          </a:xfrm>
          <a:prstGeom prst="rect">
            <a:avLst/>
          </a:prstGeom>
          <a:noFill/>
        </p:spPr>
      </p:pic>
      <p:sp>
        <p:nvSpPr>
          <p:cNvPr id="85" name="직사각형 84"/>
          <p:cNvSpPr/>
          <p:nvPr/>
        </p:nvSpPr>
        <p:spPr>
          <a:xfrm>
            <a:off x="989162" y="4296014"/>
            <a:ext cx="1314091" cy="991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TextBox 17"/>
          <p:cNvSpPr txBox="1"/>
          <p:nvPr/>
        </p:nvSpPr>
        <p:spPr>
          <a:xfrm>
            <a:off x="1080354" y="4356402"/>
            <a:ext cx="140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メイリオ" panose="020B0604030504040204" charset="-128"/>
                <a:ea typeface="メイリオ" panose="020B0604030504040204" charset="-128"/>
              </a:rPr>
              <a:t>3/14</a:t>
            </a:r>
            <a:r>
              <a:rPr lang="ja-JP" altLang="en-US" sz="2000" b="1" dirty="0" smtClean="0">
                <a:latin typeface="メイリオ" panose="020B0604030504040204" charset="-128"/>
                <a:ea typeface="メイリオ" panose="020B0604030504040204" charset="-128"/>
              </a:rPr>
              <a:t>㈮</a:t>
            </a:r>
            <a:endParaRPr lang="en-US" altLang="ja-JP" sz="2000" b="1" dirty="0" smtClean="0">
              <a:latin typeface="メイリオ" panose="020B0604030504040204" charset="-128"/>
              <a:ea typeface="メイリオ" panose="020B0604030504040204" charset="-128"/>
            </a:endParaRPr>
          </a:p>
        </p:txBody>
      </p:sp>
      <p:sp>
        <p:nvSpPr>
          <p:cNvPr id="87" name="TextBox 17"/>
          <p:cNvSpPr txBox="1"/>
          <p:nvPr/>
        </p:nvSpPr>
        <p:spPr>
          <a:xfrm>
            <a:off x="1086106" y="4793473"/>
            <a:ext cx="140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メイリオ" panose="020B0604030504040204" charset="-128"/>
                <a:ea typeface="メイリオ" panose="020B0604030504040204" charset="-128"/>
              </a:rPr>
              <a:t>4/12</a:t>
            </a:r>
            <a:r>
              <a:rPr lang="ja-JP" altLang="en-US" sz="2000" b="1" dirty="0" smtClean="0">
                <a:latin typeface="メイリオ" panose="020B0604030504040204" charset="-128"/>
                <a:ea typeface="メイリオ" panose="020B0604030504040204" charset="-128"/>
              </a:rPr>
              <a:t>㈯</a:t>
            </a:r>
          </a:p>
        </p:txBody>
      </p:sp>
      <p:sp>
        <p:nvSpPr>
          <p:cNvPr id="81" name="직사각형 80"/>
          <p:cNvSpPr/>
          <p:nvPr/>
        </p:nvSpPr>
        <p:spPr>
          <a:xfrm>
            <a:off x="623379" y="-460073"/>
            <a:ext cx="3396531" cy="42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Box 17"/>
          <p:cNvSpPr txBox="1"/>
          <p:nvPr/>
        </p:nvSpPr>
        <p:spPr>
          <a:xfrm>
            <a:off x="5738117" y="7248051"/>
            <a:ext cx="72830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メイリオ" panose="020B0604030504040204" charset="-128"/>
                <a:ea typeface="メイリオ" panose="020B0604030504040204" charset="-128"/>
              </a:rPr>
              <a:t>ラインから</a:t>
            </a:r>
            <a:endParaRPr lang="en-US" altLang="ja-JP" sz="800" dirty="0" smtClean="0">
              <a:latin typeface="メイリオ" panose="020B0604030504040204" charset="-128"/>
              <a:ea typeface="メイリオ" panose="020B0604030504040204" charset="-128"/>
            </a:endParaRPr>
          </a:p>
          <a:p>
            <a:r>
              <a:rPr lang="ja-JP" altLang="en-US" sz="800" dirty="0" smtClean="0">
                <a:latin typeface="メイリオ" panose="020B0604030504040204" charset="-128"/>
                <a:ea typeface="メイリオ" panose="020B0604030504040204" charset="-128"/>
              </a:rPr>
              <a:t>ご予約で</a:t>
            </a:r>
          </a:p>
          <a:p>
            <a:endParaRPr lang="en-US" altLang="ja-JP" sz="800" dirty="0" smtClean="0">
              <a:latin typeface="メイリオ" panose="020B0604030504040204" charset="-128"/>
              <a:ea typeface="メイリオ" panose="020B0604030504040204" charset="-128"/>
            </a:endParaRPr>
          </a:p>
          <a:p>
            <a:r>
              <a:rPr kumimoji="1" lang="ja-JP" altLang="en-US" sz="1050" b="1" dirty="0" smtClean="0">
                <a:latin typeface="メイリオ" panose="020B0604030504040204" charset="-128"/>
                <a:ea typeface="メイリオ" panose="020B0604030504040204" charset="-128"/>
              </a:rPr>
              <a:t>← ←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250" y="0"/>
            <a:ext cx="5165768" cy="740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직사각형 79"/>
          <p:cNvSpPr/>
          <p:nvPr/>
        </p:nvSpPr>
        <p:spPr>
          <a:xfrm>
            <a:off x="5146495" y="522535"/>
            <a:ext cx="362309" cy="1759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모서리가 둥근 직사각형 52"/>
          <p:cNvSpPr/>
          <p:nvPr/>
        </p:nvSpPr>
        <p:spPr>
          <a:xfrm>
            <a:off x="4201297" y="6474942"/>
            <a:ext cx="884961" cy="9144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2" name="Picture 2" descr="C:\Users\admin1\Desktop\ライン＠\LINE@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1702" y="6588531"/>
            <a:ext cx="715931" cy="7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직사각형 89"/>
          <p:cNvSpPr/>
          <p:nvPr/>
        </p:nvSpPr>
        <p:spPr>
          <a:xfrm>
            <a:off x="-267731" y="7392193"/>
            <a:ext cx="535462" cy="334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직사각형 90"/>
          <p:cNvSpPr/>
          <p:nvPr/>
        </p:nvSpPr>
        <p:spPr>
          <a:xfrm>
            <a:off x="61497" y="7212169"/>
            <a:ext cx="1300676" cy="5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직사각형 91"/>
          <p:cNvSpPr/>
          <p:nvPr/>
        </p:nvSpPr>
        <p:spPr>
          <a:xfrm>
            <a:off x="-67726" y="7368521"/>
            <a:ext cx="383258" cy="334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직사각형 87"/>
          <p:cNvSpPr/>
          <p:nvPr/>
        </p:nvSpPr>
        <p:spPr>
          <a:xfrm>
            <a:off x="5146495" y="3566416"/>
            <a:ext cx="362309" cy="1759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직사각형 92"/>
          <p:cNvSpPr/>
          <p:nvPr/>
        </p:nvSpPr>
        <p:spPr>
          <a:xfrm>
            <a:off x="3013720" y="7864410"/>
            <a:ext cx="1300676" cy="334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 descr="C:\Users\dwj_nishinomiya\Desktop\KakaoTalk_20250430_1122475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95" y="115910"/>
            <a:ext cx="5210635" cy="7443765"/>
          </a:xfrm>
          <a:prstGeom prst="rect">
            <a:avLst/>
          </a:prstGeom>
          <a:noFill/>
        </p:spPr>
      </p:pic>
      <p:sp>
        <p:nvSpPr>
          <p:cNvPr id="94" name="직사각형 93"/>
          <p:cNvSpPr/>
          <p:nvPr/>
        </p:nvSpPr>
        <p:spPr>
          <a:xfrm>
            <a:off x="-181155" y="83713"/>
            <a:ext cx="362309" cy="6671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직사각형 88"/>
          <p:cNvSpPr/>
          <p:nvPr/>
        </p:nvSpPr>
        <p:spPr>
          <a:xfrm>
            <a:off x="5146495" y="122350"/>
            <a:ext cx="362309" cy="6919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직사각형 26"/>
          <p:cNvSpPr/>
          <p:nvPr/>
        </p:nvSpPr>
        <p:spPr>
          <a:xfrm>
            <a:off x="-227584" y="-200472"/>
            <a:ext cx="5738698" cy="362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316</Words>
  <Application>Microsoft Office PowerPoint</Application>
  <PresentationFormat>사용자 지정</PresentationFormat>
  <Paragraphs>45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テーマ</vt:lpstr>
      <vt:lpstr>슬라이드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dwj_nishinomiya</cp:lastModifiedBy>
  <cp:revision>30</cp:revision>
  <dcterms:created xsi:type="dcterms:W3CDTF">2024-03-22T09:24:00Z</dcterms:created>
  <dcterms:modified xsi:type="dcterms:W3CDTF">2025-04-30T02:26:27Z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1041-10.8.0.5745</vt:lpwstr>
  </property>
</Properties>
</file>